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797675" cy="9926638"/>
  <p:embeddedFontLst>
    <p:embeddedFont>
      <p:font typeface="Comic Sans MS" panose="030F0702030302020204" pitchFamily="66" charset="0"/>
      <p:regular r:id="rId15"/>
      <p:bold r:id="rId16"/>
      <p:italic r:id="rId17"/>
      <p:boldItalic r:id="rId18"/>
    </p:embeddedFont>
    <p:embeddedFont>
      <p:font typeface="Libre Franklin" panose="00000500000000000000" charset="0"/>
      <p:regular r:id="rId19"/>
      <p:bold r:id="rId20"/>
      <p:italic r:id="rId21"/>
      <p:boldItalic r:id="rId22"/>
    </p:embeddedFont>
    <p:embeddedFont>
      <p:font typeface="Calibri" panose="020F0502020204030204" pitchFamily="3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7" roundtripDataSignature="AMtx7mhOArCdoqfmmTImBArVrBguhlMkm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69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customschemas.google.com/relationships/presentationmetadata" Target="meta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805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8056"/>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584"/>
            <a:ext cx="2945659" cy="49805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nl-BE"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266803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4" name="Google Shape;344;p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BE"/>
              <a:t>1</a:t>
            </a:fld>
            <a:endParaRPr/>
          </a:p>
        </p:txBody>
      </p:sp>
    </p:spTree>
    <p:extLst>
      <p:ext uri="{BB962C8B-B14F-4D97-AF65-F5344CB8AC3E}">
        <p14:creationId xmlns:p14="http://schemas.microsoft.com/office/powerpoint/2010/main" val="3749198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10: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6" name="Google Shape;436;p1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730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11: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4" name="Google Shape;444;p1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5494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1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p1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4" name="Google Shape;454;p12: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BE"/>
              <a:t>12</a:t>
            </a:fld>
            <a:endParaRPr/>
          </a:p>
        </p:txBody>
      </p:sp>
    </p:spTree>
    <p:extLst>
      <p:ext uri="{BB962C8B-B14F-4D97-AF65-F5344CB8AC3E}">
        <p14:creationId xmlns:p14="http://schemas.microsoft.com/office/powerpoint/2010/main" val="1910724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2: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BE"/>
              <a:t>2</a:t>
            </a:fld>
            <a:endParaRPr/>
          </a:p>
        </p:txBody>
      </p:sp>
    </p:spTree>
    <p:extLst>
      <p:ext uri="{BB962C8B-B14F-4D97-AF65-F5344CB8AC3E}">
        <p14:creationId xmlns:p14="http://schemas.microsoft.com/office/powerpoint/2010/main" val="3804040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3" name="Google Shape;363;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BE"/>
              <a:t>3</a:t>
            </a:fld>
            <a:endParaRPr/>
          </a:p>
        </p:txBody>
      </p:sp>
    </p:spTree>
    <p:extLst>
      <p:ext uri="{BB962C8B-B14F-4D97-AF65-F5344CB8AC3E}">
        <p14:creationId xmlns:p14="http://schemas.microsoft.com/office/powerpoint/2010/main" val="4007067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4: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2" name="Google Shape;372;p4: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BE"/>
              <a:t>4</a:t>
            </a:fld>
            <a:endParaRPr/>
          </a:p>
        </p:txBody>
      </p:sp>
    </p:spTree>
    <p:extLst>
      <p:ext uri="{BB962C8B-B14F-4D97-AF65-F5344CB8AC3E}">
        <p14:creationId xmlns:p14="http://schemas.microsoft.com/office/powerpoint/2010/main" val="174684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5: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2" name="Google Shape;382;p5: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BE"/>
              <a:t>5</a:t>
            </a:fld>
            <a:endParaRPr/>
          </a:p>
        </p:txBody>
      </p:sp>
    </p:spTree>
    <p:extLst>
      <p:ext uri="{BB962C8B-B14F-4D97-AF65-F5344CB8AC3E}">
        <p14:creationId xmlns:p14="http://schemas.microsoft.com/office/powerpoint/2010/main" val="495032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p6: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2" name="Google Shape;392;p6: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BE"/>
              <a:t>6</a:t>
            </a:fld>
            <a:endParaRPr/>
          </a:p>
        </p:txBody>
      </p:sp>
    </p:spTree>
    <p:extLst>
      <p:ext uri="{BB962C8B-B14F-4D97-AF65-F5344CB8AC3E}">
        <p14:creationId xmlns:p14="http://schemas.microsoft.com/office/powerpoint/2010/main" val="4082356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7: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8" name="Google Shape;408;p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3065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8: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4989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9: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p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44831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dia met afbeelding">
  <p:cSld name="Titeldia met afbeelding">
    <p:spTree>
      <p:nvGrpSpPr>
        <p:cNvPr id="1" name="Shape 15"/>
        <p:cNvGrpSpPr/>
        <p:nvPr/>
      </p:nvGrpSpPr>
      <p:grpSpPr>
        <a:xfrm>
          <a:off x="0" y="0"/>
          <a:ext cx="0" cy="0"/>
          <a:chOff x="0" y="0"/>
          <a:chExt cx="0" cy="0"/>
        </a:xfrm>
      </p:grpSpPr>
      <p:grpSp>
        <p:nvGrpSpPr>
          <p:cNvPr id="16" name="Google Shape;16;p14"/>
          <p:cNvGrpSpPr/>
          <p:nvPr/>
        </p:nvGrpSpPr>
        <p:grpSpPr>
          <a:xfrm>
            <a:off x="-12700" y="-12700"/>
            <a:ext cx="12212320" cy="6882130"/>
            <a:chOff x="-12700" y="-12700"/>
            <a:chExt cx="12212320" cy="6882130"/>
          </a:xfrm>
        </p:grpSpPr>
        <p:sp>
          <p:nvSpPr>
            <p:cNvPr id="17" name="Google Shape;17;p14"/>
            <p:cNvSpPr/>
            <p:nvPr/>
          </p:nvSpPr>
          <p:spPr>
            <a:xfrm>
              <a:off x="6134100" y="2558390"/>
              <a:ext cx="6057900" cy="2717800"/>
            </a:xfrm>
            <a:custGeom>
              <a:avLst/>
              <a:gdLst/>
              <a:ahLst/>
              <a:cxnLst/>
              <a:rect l="l" t="t" r="r" b="b"/>
              <a:pathLst>
                <a:path w="6057900" h="2717800" extrusionOk="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rgbClr val="008EDC">
                    <a:alpha val="4705"/>
                  </a:srgbClr>
                </a:gs>
                <a:gs pos="100000">
                  <a:srgbClr val="005CC9">
                    <a:alpha val="40000"/>
                  </a:srgbClr>
                </a:gs>
              </a:gsLst>
              <a:lin ang="108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Libre Franklin"/>
                <a:ea typeface="Libre Franklin"/>
                <a:cs typeface="Libre Franklin"/>
                <a:sym typeface="Libre Franklin"/>
              </a:endParaRPr>
            </a:p>
          </p:txBody>
        </p:sp>
        <p:sp>
          <p:nvSpPr>
            <p:cNvPr id="18" name="Google Shape;18;p14"/>
            <p:cNvSpPr/>
            <p:nvPr/>
          </p:nvSpPr>
          <p:spPr>
            <a:xfrm>
              <a:off x="5767070" y="5688330"/>
              <a:ext cx="1130300" cy="1181100"/>
            </a:xfrm>
            <a:custGeom>
              <a:avLst/>
              <a:gdLst/>
              <a:ahLst/>
              <a:cxnLst/>
              <a:rect l="l" t="t" r="r" b="b"/>
              <a:pathLst>
                <a:path w="1130300" h="1181100" extrusionOk="0">
                  <a:moveTo>
                    <a:pt x="1127760" y="12700"/>
                  </a:moveTo>
                  <a:lnTo>
                    <a:pt x="1127760" y="12700"/>
                  </a:lnTo>
                  <a:lnTo>
                    <a:pt x="547370" y="491490"/>
                  </a:lnTo>
                  <a:lnTo>
                    <a:pt x="12700" y="1169670"/>
                  </a:lnTo>
                  <a:lnTo>
                    <a:pt x="435610" y="1169670"/>
                  </a:lnTo>
                  <a:lnTo>
                    <a:pt x="835660" y="670560"/>
                  </a:lnTo>
                  <a:close/>
                </a:path>
              </a:pathLst>
            </a:custGeom>
            <a:gradFill>
              <a:gsLst>
                <a:gs pos="0">
                  <a:srgbClr val="3DA800">
                    <a:alpha val="4705"/>
                  </a:srgbClr>
                </a:gs>
                <a:gs pos="100000">
                  <a:srgbClr val="3DA800">
                    <a:alpha val="20000"/>
                  </a:srgbClr>
                </a:gs>
              </a:gsLst>
              <a:lin ang="744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Libre Franklin"/>
                <a:ea typeface="Libre Franklin"/>
                <a:cs typeface="Libre Franklin"/>
                <a:sym typeface="Libre Franklin"/>
              </a:endParaRPr>
            </a:p>
          </p:txBody>
        </p:sp>
        <p:sp>
          <p:nvSpPr>
            <p:cNvPr id="19" name="Google Shape;19;p14"/>
            <p:cNvSpPr/>
            <p:nvPr/>
          </p:nvSpPr>
          <p:spPr>
            <a:xfrm>
              <a:off x="-12700" y="492760"/>
              <a:ext cx="2692400" cy="762000"/>
            </a:xfrm>
            <a:custGeom>
              <a:avLst/>
              <a:gdLst/>
              <a:ahLst/>
              <a:cxnLst/>
              <a:rect l="l" t="t" r="r" b="b"/>
              <a:pathLst>
                <a:path w="2692400" h="762000" extrusionOk="0">
                  <a:moveTo>
                    <a:pt x="12700" y="429260"/>
                  </a:moveTo>
                  <a:lnTo>
                    <a:pt x="12700" y="759460"/>
                  </a:lnTo>
                  <a:lnTo>
                    <a:pt x="2044700" y="334010"/>
                  </a:lnTo>
                  <a:lnTo>
                    <a:pt x="2689860" y="12700"/>
                  </a:lnTo>
                  <a:lnTo>
                    <a:pt x="2689860" y="12700"/>
                  </a:lnTo>
                  <a:lnTo>
                    <a:pt x="1936750" y="12700"/>
                  </a:lnTo>
                  <a:close/>
                </a:path>
              </a:pathLst>
            </a:custGeom>
            <a:gradFill>
              <a:gsLst>
                <a:gs pos="0">
                  <a:srgbClr val="D30F00">
                    <a:alpha val="4705"/>
                  </a:srgbClr>
                </a:gs>
                <a:gs pos="100000">
                  <a:srgbClr val="D30F00">
                    <a:alpha val="20000"/>
                  </a:srgbClr>
                </a:gs>
              </a:gsLst>
              <a:lin ang="984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Libre Franklin"/>
                <a:ea typeface="Libre Franklin"/>
                <a:cs typeface="Libre Franklin"/>
                <a:sym typeface="Libre Franklin"/>
              </a:endParaRPr>
            </a:p>
          </p:txBody>
        </p:sp>
        <p:sp>
          <p:nvSpPr>
            <p:cNvPr id="20" name="Google Shape;20;p14"/>
            <p:cNvSpPr/>
            <p:nvPr/>
          </p:nvSpPr>
          <p:spPr>
            <a:xfrm>
              <a:off x="7642860" y="-12700"/>
              <a:ext cx="1282700" cy="1231900"/>
            </a:xfrm>
            <a:custGeom>
              <a:avLst/>
              <a:gdLst/>
              <a:ahLst/>
              <a:cxnLst/>
              <a:rect l="l" t="t" r="r" b="b"/>
              <a:pathLst>
                <a:path w="1282700" h="1231900" extrusionOk="0">
                  <a:moveTo>
                    <a:pt x="12700" y="1226820"/>
                  </a:moveTo>
                  <a:lnTo>
                    <a:pt x="613410" y="773430"/>
                  </a:lnTo>
                  <a:lnTo>
                    <a:pt x="1270000" y="12700"/>
                  </a:lnTo>
                  <a:lnTo>
                    <a:pt x="831850" y="12700"/>
                  </a:lnTo>
                  <a:lnTo>
                    <a:pt x="334010" y="581660"/>
                  </a:lnTo>
                  <a:close/>
                </a:path>
              </a:pathLst>
            </a:custGeom>
            <a:gradFill>
              <a:gsLst>
                <a:gs pos="0">
                  <a:srgbClr val="C07400">
                    <a:alpha val="4705"/>
                  </a:srgbClr>
                </a:gs>
                <a:gs pos="100000">
                  <a:srgbClr val="C07400">
                    <a:alpha val="20000"/>
                  </a:srgbClr>
                </a:gs>
              </a:gsLst>
              <a:lin ang="312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Libre Franklin"/>
                <a:ea typeface="Libre Franklin"/>
                <a:cs typeface="Libre Franklin"/>
                <a:sym typeface="Libre Franklin"/>
              </a:endParaRPr>
            </a:p>
          </p:txBody>
        </p:sp>
        <p:sp>
          <p:nvSpPr>
            <p:cNvPr id="21" name="Google Shape;21;p14"/>
            <p:cNvSpPr/>
            <p:nvPr/>
          </p:nvSpPr>
          <p:spPr>
            <a:xfrm>
              <a:off x="8820150" y="-12700"/>
              <a:ext cx="2349500" cy="1943100"/>
            </a:xfrm>
            <a:custGeom>
              <a:avLst/>
              <a:gdLst/>
              <a:ahLst/>
              <a:cxnLst/>
              <a:rect l="l" t="t" r="r" b="b"/>
              <a:pathLst>
                <a:path w="2349500" h="1943100" extrusionOk="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rgbClr val="3DA800">
                    <a:alpha val="40000"/>
                  </a:srgbClr>
                </a:gs>
                <a:gs pos="100000">
                  <a:srgbClr val="3DA800">
                    <a:alpha val="4705"/>
                  </a:srgbClr>
                </a:gs>
              </a:gsLst>
              <a:lin ang="594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Libre Franklin"/>
                <a:ea typeface="Libre Franklin"/>
                <a:cs typeface="Libre Franklin"/>
                <a:sym typeface="Libre Franklin"/>
              </a:endParaRPr>
            </a:p>
          </p:txBody>
        </p:sp>
        <p:sp>
          <p:nvSpPr>
            <p:cNvPr id="22" name="Google Shape;22;p14"/>
            <p:cNvSpPr/>
            <p:nvPr/>
          </p:nvSpPr>
          <p:spPr>
            <a:xfrm>
              <a:off x="7265670" y="5240886"/>
              <a:ext cx="4927600" cy="1193800"/>
            </a:xfrm>
            <a:custGeom>
              <a:avLst/>
              <a:gdLst/>
              <a:ahLst/>
              <a:cxnLst/>
              <a:rect l="l" t="t" r="r" b="b"/>
              <a:pathLst>
                <a:path w="4927600" h="1193800" extrusionOk="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0">
                  <a:srgbClr val="D30F00">
                    <a:alpha val="4705"/>
                  </a:srgbClr>
                </a:gs>
                <a:gs pos="100000">
                  <a:srgbClr val="D30F00">
                    <a:alpha val="40000"/>
                  </a:srgbClr>
                </a:gs>
              </a:gsLst>
              <a:lin ang="9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Libre Franklin"/>
                <a:ea typeface="Libre Franklin"/>
                <a:cs typeface="Libre Franklin"/>
                <a:sym typeface="Libre Franklin"/>
              </a:endParaRPr>
            </a:p>
          </p:txBody>
        </p:sp>
        <p:sp>
          <p:nvSpPr>
            <p:cNvPr id="23" name="Google Shape;23;p14"/>
            <p:cNvSpPr/>
            <p:nvPr/>
          </p:nvSpPr>
          <p:spPr>
            <a:xfrm>
              <a:off x="0" y="4398010"/>
              <a:ext cx="6605059" cy="2459990"/>
            </a:xfrm>
            <a:custGeom>
              <a:avLst/>
              <a:gdLst/>
              <a:ahLst/>
              <a:cxnLst/>
              <a:rect l="l" t="t" r="r" b="b"/>
              <a:pathLst>
                <a:path w="6605059" h="2459990" extrusionOk="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0">
                  <a:srgbClr val="FFAA00">
                    <a:alpha val="4705"/>
                  </a:srgbClr>
                </a:gs>
                <a:gs pos="100000">
                  <a:srgbClr val="C07400">
                    <a:alpha val="40000"/>
                  </a:srgbClr>
                </a:gs>
              </a:gsLst>
              <a:lin ang="54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Libre Franklin"/>
                <a:ea typeface="Libre Franklin"/>
                <a:cs typeface="Libre Franklin"/>
                <a:sym typeface="Libre Franklin"/>
              </a:endParaRPr>
            </a:p>
          </p:txBody>
        </p:sp>
        <p:sp>
          <p:nvSpPr>
            <p:cNvPr id="24" name="Google Shape;24;p14"/>
            <p:cNvSpPr/>
            <p:nvPr/>
          </p:nvSpPr>
          <p:spPr>
            <a:xfrm>
              <a:off x="-12700" y="741680"/>
              <a:ext cx="6629400" cy="5981700"/>
            </a:xfrm>
            <a:custGeom>
              <a:avLst/>
              <a:gdLst/>
              <a:ahLst/>
              <a:cxnLst/>
              <a:rect l="l" t="t" r="r" b="b"/>
              <a:pathLst>
                <a:path w="6629400" h="5981700" extrusionOk="0">
                  <a:moveTo>
                    <a:pt x="5783580" y="12700"/>
                  </a:moveTo>
                  <a:lnTo>
                    <a:pt x="12700" y="1029970"/>
                  </a:lnTo>
                  <a:lnTo>
                    <a:pt x="12700" y="5971540"/>
                  </a:lnTo>
                  <a:lnTo>
                    <a:pt x="6620510" y="4806950"/>
                  </a:lnTo>
                  <a:close/>
                </a:path>
              </a:pathLst>
            </a:custGeom>
            <a:gradFill>
              <a:gsLst>
                <a:gs pos="0">
                  <a:schemeClr val="lt2"/>
                </a:gs>
                <a:gs pos="100000">
                  <a:schemeClr val="accent5"/>
                </a:gs>
              </a:gsLst>
              <a:lin ang="27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Libre Franklin"/>
                <a:ea typeface="Libre Franklin"/>
                <a:cs typeface="Libre Franklin"/>
                <a:sym typeface="Libre Franklin"/>
              </a:endParaRPr>
            </a:p>
          </p:txBody>
        </p:sp>
        <p:sp>
          <p:nvSpPr>
            <p:cNvPr id="25" name="Google Shape;25;p14"/>
            <p:cNvSpPr/>
            <p:nvPr/>
          </p:nvSpPr>
          <p:spPr>
            <a:xfrm>
              <a:off x="7533640" y="-12700"/>
              <a:ext cx="1676400" cy="1549400"/>
            </a:xfrm>
            <a:custGeom>
              <a:avLst/>
              <a:gdLst/>
              <a:ahLst/>
              <a:cxnLst/>
              <a:rect l="l" t="t" r="r" b="b"/>
              <a:pathLst>
                <a:path w="1676400" h="1549400" extrusionOk="0">
                  <a:moveTo>
                    <a:pt x="1123950" y="12700"/>
                  </a:moveTo>
                  <a:lnTo>
                    <a:pt x="12700" y="1268730"/>
                  </a:lnTo>
                  <a:lnTo>
                    <a:pt x="320040" y="1541780"/>
                  </a:lnTo>
                  <a:lnTo>
                    <a:pt x="1672590" y="12700"/>
                  </a:lnTo>
                  <a:close/>
                </a:path>
              </a:pathLst>
            </a:custGeom>
            <a:blipFill rotWithShape="1">
              <a:blip r:embed="rId2">
                <a:alphaModFix/>
              </a:blip>
              <a:stretch>
                <a:fillRect l="8683" t="-98204" r="-65452" b="7641"/>
              </a:stretch>
            </a:bli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Libre Franklin"/>
                <a:ea typeface="Libre Franklin"/>
                <a:cs typeface="Libre Franklin"/>
                <a:sym typeface="Libre Franklin"/>
              </a:endParaRPr>
            </a:p>
          </p:txBody>
        </p:sp>
        <p:sp>
          <p:nvSpPr>
            <p:cNvPr id="26" name="Google Shape;26;p14"/>
            <p:cNvSpPr/>
            <p:nvPr/>
          </p:nvSpPr>
          <p:spPr>
            <a:xfrm>
              <a:off x="-12700" y="431800"/>
              <a:ext cx="2921000" cy="1041400"/>
            </a:xfrm>
            <a:custGeom>
              <a:avLst/>
              <a:gdLst/>
              <a:ahLst/>
              <a:cxnLst/>
              <a:rect l="l" t="t" r="r" b="b"/>
              <a:pathLst>
                <a:path w="2921000" h="1041400" extrusionOk="0">
                  <a:moveTo>
                    <a:pt x="12700" y="1031240"/>
                  </a:moveTo>
                  <a:lnTo>
                    <a:pt x="2912110" y="415290"/>
                  </a:lnTo>
                  <a:lnTo>
                    <a:pt x="2827020" y="12700"/>
                  </a:lnTo>
                  <a:lnTo>
                    <a:pt x="12700" y="610870"/>
                  </a:lnTo>
                  <a:close/>
                </a:path>
              </a:pathLst>
            </a:custGeom>
            <a:blipFill rotWithShape="1">
              <a:blip r:embed="rId3">
                <a:alphaModFix/>
              </a:blip>
              <a:stretch>
                <a:fillRect l="-32060" t="15838" r="1071" b="-15838"/>
              </a:stretch>
            </a:bli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Libre Franklin"/>
                <a:ea typeface="Libre Franklin"/>
                <a:cs typeface="Libre Franklin"/>
                <a:sym typeface="Libre Franklin"/>
              </a:endParaRPr>
            </a:p>
          </p:txBody>
        </p:sp>
        <p:sp>
          <p:nvSpPr>
            <p:cNvPr id="27" name="Google Shape;27;p14"/>
            <p:cNvSpPr/>
            <p:nvPr/>
          </p:nvSpPr>
          <p:spPr>
            <a:xfrm>
              <a:off x="5916930" y="5568950"/>
              <a:ext cx="1358900" cy="1295400"/>
            </a:xfrm>
            <a:custGeom>
              <a:avLst/>
              <a:gdLst/>
              <a:ahLst/>
              <a:cxnLst/>
              <a:rect l="l" t="t" r="r" b="b"/>
              <a:pathLst>
                <a:path w="1358900" h="1295400" extrusionOk="0">
                  <a:moveTo>
                    <a:pt x="12700" y="1289050"/>
                  </a:moveTo>
                  <a:lnTo>
                    <a:pt x="538480" y="1289050"/>
                  </a:lnTo>
                  <a:lnTo>
                    <a:pt x="1350010" y="269240"/>
                  </a:lnTo>
                  <a:lnTo>
                    <a:pt x="1028700" y="12700"/>
                  </a:lnTo>
                  <a:close/>
                </a:path>
              </a:pathLst>
            </a:custGeom>
            <a:blipFill rotWithShape="1">
              <a:blip r:embed="rId4">
                <a:alphaModFix/>
              </a:blip>
              <a:stretch>
                <a:fillRect l="-121207" t="11180" r="13008" b="-182359"/>
              </a:stretch>
            </a:bli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Libre Franklin"/>
                <a:ea typeface="Libre Franklin"/>
                <a:cs typeface="Libre Franklin"/>
                <a:sym typeface="Libre Franklin"/>
              </a:endParaRPr>
            </a:p>
          </p:txBody>
        </p:sp>
        <p:sp>
          <p:nvSpPr>
            <p:cNvPr id="28" name="Google Shape;28;p14"/>
            <p:cNvSpPr/>
            <p:nvPr/>
          </p:nvSpPr>
          <p:spPr>
            <a:xfrm>
              <a:off x="7754620" y="4657090"/>
              <a:ext cx="4445000" cy="1765300"/>
            </a:xfrm>
            <a:custGeom>
              <a:avLst/>
              <a:gdLst/>
              <a:ahLst/>
              <a:cxnLst/>
              <a:rect l="l" t="t" r="r" b="b"/>
              <a:pathLst>
                <a:path w="4445000" h="1765300" extrusionOk="0">
                  <a:moveTo>
                    <a:pt x="187961" y="12700"/>
                  </a:moveTo>
                  <a:lnTo>
                    <a:pt x="12700" y="859790"/>
                  </a:lnTo>
                  <a:lnTo>
                    <a:pt x="4434840" y="1753870"/>
                  </a:lnTo>
                  <a:lnTo>
                    <a:pt x="4434840" y="871220"/>
                  </a:lnTo>
                  <a:close/>
                </a:path>
              </a:pathLst>
            </a:custGeom>
            <a:gradFill>
              <a:gsLst>
                <a:gs pos="0">
                  <a:schemeClr val="dk2"/>
                </a:gs>
                <a:gs pos="100000">
                  <a:schemeClr val="dk1"/>
                </a:gs>
              </a:gsLst>
              <a:lin ang="9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Libre Franklin"/>
                <a:ea typeface="Libre Franklin"/>
                <a:cs typeface="Libre Franklin"/>
                <a:sym typeface="Libre Franklin"/>
              </a:endParaRPr>
            </a:p>
          </p:txBody>
        </p:sp>
        <p:sp>
          <p:nvSpPr>
            <p:cNvPr id="29" name="Google Shape;29;p14"/>
            <p:cNvSpPr/>
            <p:nvPr/>
          </p:nvSpPr>
          <p:spPr>
            <a:xfrm>
              <a:off x="6718300" y="1951990"/>
              <a:ext cx="5473700" cy="3289300"/>
            </a:xfrm>
            <a:custGeom>
              <a:avLst/>
              <a:gdLst/>
              <a:ahLst/>
              <a:cxnLst/>
              <a:rect l="l" t="t" r="r" b="b"/>
              <a:pathLst>
                <a:path w="5473700" h="3289300" extrusionOk="0">
                  <a:moveTo>
                    <a:pt x="5471160" y="1239520"/>
                  </a:moveTo>
                  <a:lnTo>
                    <a:pt x="513080" y="12700"/>
                  </a:lnTo>
                  <a:lnTo>
                    <a:pt x="12700" y="1934210"/>
                  </a:lnTo>
                  <a:lnTo>
                    <a:pt x="5471160" y="3285490"/>
                  </a:lnTo>
                  <a:close/>
                </a:path>
              </a:pathLst>
            </a:custGeom>
            <a:gradFill>
              <a:gsLst>
                <a:gs pos="0">
                  <a:schemeClr val="accent1"/>
                </a:gs>
                <a:gs pos="100000">
                  <a:schemeClr val="accent2"/>
                </a:gs>
              </a:gsLst>
              <a:lin ang="1044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Libre Franklin"/>
                <a:ea typeface="Libre Franklin"/>
                <a:cs typeface="Libre Franklin"/>
                <a:sym typeface="Libre Franklin"/>
              </a:endParaRPr>
            </a:p>
          </p:txBody>
        </p:sp>
        <p:sp>
          <p:nvSpPr>
            <p:cNvPr id="30" name="Google Shape;30;p14"/>
            <p:cNvSpPr/>
            <p:nvPr/>
          </p:nvSpPr>
          <p:spPr>
            <a:xfrm>
              <a:off x="-12700" y="1065530"/>
              <a:ext cx="6286500" cy="5397500"/>
            </a:xfrm>
            <a:custGeom>
              <a:avLst/>
              <a:gdLst/>
              <a:ahLst/>
              <a:cxnLst/>
              <a:rect l="l" t="t" r="r" b="b"/>
              <a:pathLst>
                <a:path w="6286500" h="5397500" extrusionOk="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Libre Franklin"/>
                <a:ea typeface="Libre Franklin"/>
                <a:cs typeface="Libre Franklin"/>
                <a:sym typeface="Libre Franklin"/>
              </a:endParaRPr>
            </a:p>
          </p:txBody>
        </p:sp>
        <p:sp>
          <p:nvSpPr>
            <p:cNvPr id="31" name="Google Shape;31;p14"/>
            <p:cNvSpPr/>
            <p:nvPr/>
          </p:nvSpPr>
          <p:spPr>
            <a:xfrm>
              <a:off x="9467850" y="-12700"/>
              <a:ext cx="1727200" cy="1714500"/>
            </a:xfrm>
            <a:custGeom>
              <a:avLst/>
              <a:gdLst/>
              <a:ahLst/>
              <a:cxnLst/>
              <a:rect l="l" t="t" r="r" b="b"/>
              <a:pathLst>
                <a:path w="1727200" h="1714500" extrusionOk="0">
                  <a:moveTo>
                    <a:pt x="1355090" y="1706880"/>
                  </a:moveTo>
                  <a:lnTo>
                    <a:pt x="1719580" y="12700"/>
                  </a:lnTo>
                  <a:lnTo>
                    <a:pt x="314960" y="12700"/>
                  </a:lnTo>
                  <a:lnTo>
                    <a:pt x="12700" y="1413510"/>
                  </a:lnTo>
                  <a:close/>
                </a:path>
              </a:pathLst>
            </a:custGeom>
            <a:gradFill>
              <a:gsLst>
                <a:gs pos="0">
                  <a:schemeClr val="accent6"/>
                </a:gs>
                <a:gs pos="100000">
                  <a:schemeClr val="accent3"/>
                </a:gs>
              </a:gsLst>
              <a:lin ang="594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Libre Franklin"/>
                <a:ea typeface="Libre Franklin"/>
                <a:cs typeface="Libre Franklin"/>
                <a:sym typeface="Libre Franklin"/>
              </a:endParaRPr>
            </a:p>
          </p:txBody>
        </p:sp>
      </p:grpSp>
      <p:sp>
        <p:nvSpPr>
          <p:cNvPr id="32" name="Google Shape;32;p14"/>
          <p:cNvSpPr txBox="1">
            <a:spLocks noGrp="1"/>
          </p:cNvSpPr>
          <p:nvPr>
            <p:ph type="subTitle" idx="1"/>
          </p:nvPr>
        </p:nvSpPr>
        <p:spPr>
          <a:xfrm rot="720000">
            <a:off x="8126323" y="5127866"/>
            <a:ext cx="3963590" cy="85876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1000"/>
              </a:spcBef>
              <a:spcAft>
                <a:spcPts val="0"/>
              </a:spcAft>
              <a:buClr>
                <a:schemeClr val="lt1"/>
              </a:buClr>
              <a:buSzPts val="2600"/>
              <a:buNone/>
              <a:defRPr sz="2600">
                <a:solidFill>
                  <a:schemeClr val="lt1"/>
                </a:solidFill>
              </a:defRPr>
            </a:lvl1pPr>
            <a:lvl2pPr lvl="1" algn="ctr">
              <a:lnSpc>
                <a:spcPct val="90000"/>
              </a:lnSpc>
              <a:spcBef>
                <a:spcPts val="500"/>
              </a:spcBef>
              <a:spcAft>
                <a:spcPts val="0"/>
              </a:spcAft>
              <a:buClr>
                <a:schemeClr val="accent4"/>
              </a:buClr>
              <a:buSzPts val="2000"/>
              <a:buNone/>
              <a:defRPr sz="2000"/>
            </a:lvl2pPr>
            <a:lvl3pPr lvl="2" algn="ctr">
              <a:lnSpc>
                <a:spcPct val="90000"/>
              </a:lnSpc>
              <a:spcBef>
                <a:spcPts val="500"/>
              </a:spcBef>
              <a:spcAft>
                <a:spcPts val="0"/>
              </a:spcAft>
              <a:buClr>
                <a:schemeClr val="accent4"/>
              </a:buClr>
              <a:buSzPts val="1800"/>
              <a:buNone/>
              <a:defRPr sz="1800"/>
            </a:lvl3pPr>
            <a:lvl4pPr lvl="3" algn="ctr">
              <a:lnSpc>
                <a:spcPct val="90000"/>
              </a:lnSpc>
              <a:spcBef>
                <a:spcPts val="500"/>
              </a:spcBef>
              <a:spcAft>
                <a:spcPts val="0"/>
              </a:spcAft>
              <a:buClr>
                <a:schemeClr val="accent4"/>
              </a:buClr>
              <a:buSzPts val="1600"/>
              <a:buNone/>
              <a:defRPr sz="1600"/>
            </a:lvl4pPr>
            <a:lvl5pPr lvl="4" algn="ctr">
              <a:lnSpc>
                <a:spcPct val="90000"/>
              </a:lnSpc>
              <a:spcBef>
                <a:spcPts val="500"/>
              </a:spcBef>
              <a:spcAft>
                <a:spcPts val="0"/>
              </a:spcAft>
              <a:buClr>
                <a:schemeClr val="accent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3" name="Google Shape;33;p14"/>
          <p:cNvSpPr>
            <a:spLocks noGrp="1"/>
          </p:cNvSpPr>
          <p:nvPr>
            <p:ph type="pic" idx="2"/>
          </p:nvPr>
        </p:nvSpPr>
        <p:spPr>
          <a:xfrm>
            <a:off x="90" y="1115082"/>
            <a:ext cx="6230657" cy="5314602"/>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chemeClr val="accent4"/>
              </a:buClr>
              <a:buSzPts val="1400"/>
              <a:buFont typeface="Arial"/>
              <a:buNone/>
              <a:defRPr sz="1400" b="0" i="0" u="none" strike="noStrike" cap="none">
                <a:solidFill>
                  <a:schemeClr val="accent4"/>
                </a:solidFill>
                <a:latin typeface="Libre Franklin"/>
                <a:ea typeface="Libre Franklin"/>
                <a:cs typeface="Libre Franklin"/>
                <a:sym typeface="Libre Franklin"/>
              </a:defRPr>
            </a:lvl1pPr>
            <a:lvl2pPr marR="0" lvl="1" algn="l" rtl="0">
              <a:lnSpc>
                <a:spcPct val="90000"/>
              </a:lnSpc>
              <a:spcBef>
                <a:spcPts val="500"/>
              </a:spcBef>
              <a:spcAft>
                <a:spcPts val="0"/>
              </a:spcAft>
              <a:buClr>
                <a:schemeClr val="accent4"/>
              </a:buClr>
              <a:buSzPts val="2400"/>
              <a:buFont typeface="Arial"/>
              <a:buChar char="•"/>
              <a:defRPr sz="2400" b="0" i="0" u="none" strike="noStrike" cap="none">
                <a:solidFill>
                  <a:schemeClr val="accent4"/>
                </a:solidFill>
                <a:latin typeface="Libre Franklin"/>
                <a:ea typeface="Libre Franklin"/>
                <a:cs typeface="Libre Franklin"/>
                <a:sym typeface="Libre Franklin"/>
              </a:defRPr>
            </a:lvl2pPr>
            <a:lvl3pPr marR="0" lvl="2" algn="l" rtl="0">
              <a:lnSpc>
                <a:spcPct val="90000"/>
              </a:lnSpc>
              <a:spcBef>
                <a:spcPts val="500"/>
              </a:spcBef>
              <a:spcAft>
                <a:spcPts val="0"/>
              </a:spcAft>
              <a:buClr>
                <a:schemeClr val="accent4"/>
              </a:buClr>
              <a:buSzPts val="2000"/>
              <a:buFont typeface="Arial"/>
              <a:buChar char="•"/>
              <a:defRPr sz="2000" b="0" i="0" u="none" strike="noStrike" cap="none">
                <a:solidFill>
                  <a:schemeClr val="accent4"/>
                </a:solidFill>
                <a:latin typeface="Libre Franklin"/>
                <a:ea typeface="Libre Franklin"/>
                <a:cs typeface="Libre Franklin"/>
                <a:sym typeface="Libre Franklin"/>
              </a:defRPr>
            </a:lvl3pPr>
            <a:lvl4pPr marR="0" lvl="3"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4pPr>
            <a:lvl5pPr marR="0" lvl="4"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34" name="Google Shape;34;p14"/>
          <p:cNvSpPr txBox="1">
            <a:spLocks noGrp="1"/>
          </p:cNvSpPr>
          <p:nvPr>
            <p:ph type="ctrTitle"/>
          </p:nvPr>
        </p:nvSpPr>
        <p:spPr>
          <a:xfrm rot="840000">
            <a:off x="7262451" y="2726139"/>
            <a:ext cx="4851352" cy="182706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5500"/>
              <a:buFont typeface="Comic Sans MS"/>
              <a:buNone/>
              <a:defRPr sz="5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4"/>
          <p:cNvSpPr txBox="1">
            <a:spLocks noGrp="1"/>
          </p:cNvSpPr>
          <p:nvPr>
            <p:ph type="body" idx="3"/>
          </p:nvPr>
        </p:nvSpPr>
        <p:spPr>
          <a:xfrm rot="720000">
            <a:off x="9571721" y="580664"/>
            <a:ext cx="1391775" cy="85883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600"/>
              <a:buNone/>
              <a:defRPr sz="2600" b="1">
                <a:solidFill>
                  <a:schemeClr val="lt1"/>
                </a:solidFill>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ee inhoud met ondertitel">
  <p:cSld name="Twee inhoud met ondertitel">
    <p:spTree>
      <p:nvGrpSpPr>
        <p:cNvPr id="1" name="Shape 161"/>
        <p:cNvGrpSpPr/>
        <p:nvPr/>
      </p:nvGrpSpPr>
      <p:grpSpPr>
        <a:xfrm>
          <a:off x="0" y="0"/>
          <a:ext cx="0" cy="0"/>
          <a:chOff x="0" y="0"/>
          <a:chExt cx="0" cy="0"/>
        </a:xfrm>
      </p:grpSpPr>
      <p:grpSp>
        <p:nvGrpSpPr>
          <p:cNvPr id="162" name="Google Shape;162;p23"/>
          <p:cNvGrpSpPr/>
          <p:nvPr/>
        </p:nvGrpSpPr>
        <p:grpSpPr>
          <a:xfrm>
            <a:off x="10962579" y="5678327"/>
            <a:ext cx="1234800" cy="1051200"/>
            <a:chOff x="5626893" y="3026568"/>
            <a:chExt cx="937260" cy="800760"/>
          </a:xfrm>
        </p:grpSpPr>
        <p:sp>
          <p:nvSpPr>
            <p:cNvPr id="163" name="Google Shape;163;p23"/>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5882"/>
                  </a:srgbClr>
                </a:gs>
                <a:gs pos="3000">
                  <a:srgbClr val="3DA800">
                    <a:alpha val="5882"/>
                  </a:srgbClr>
                </a:gs>
                <a:gs pos="100000">
                  <a:srgbClr val="3DA800">
                    <a:alpha val="49803"/>
                  </a:srgbClr>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164" name="Google Shape;164;p23"/>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grpSp>
      <p:sp>
        <p:nvSpPr>
          <p:cNvPr id="165" name="Google Shape;165;p23"/>
          <p:cNvSpPr txBox="1">
            <a:spLocks noGrp="1"/>
          </p:cNvSpPr>
          <p:nvPr>
            <p:ph type="body" idx="1"/>
          </p:nvPr>
        </p:nvSpPr>
        <p:spPr>
          <a:xfrm>
            <a:off x="1032739" y="2647949"/>
            <a:ext cx="4593600" cy="60007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500"/>
              <a:buNone/>
              <a:defRPr sz="2500" b="1">
                <a:solidFill>
                  <a:schemeClr val="dk2"/>
                </a:solidFill>
                <a:latin typeface="Comic Sans MS"/>
                <a:ea typeface="Comic Sans MS"/>
                <a:cs typeface="Comic Sans MS"/>
                <a:sym typeface="Comic Sans MS"/>
              </a:defRPr>
            </a:lvl1pPr>
            <a:lvl2pPr marL="914400" lvl="1" indent="-228600" algn="l">
              <a:lnSpc>
                <a:spcPct val="90000"/>
              </a:lnSpc>
              <a:spcBef>
                <a:spcPts val="500"/>
              </a:spcBef>
              <a:spcAft>
                <a:spcPts val="0"/>
              </a:spcAft>
              <a:buClr>
                <a:schemeClr val="accent4"/>
              </a:buClr>
              <a:buSzPts val="2000"/>
              <a:buNone/>
              <a:defRPr sz="2000" b="1"/>
            </a:lvl2pPr>
            <a:lvl3pPr marL="1371600" lvl="2" indent="-228600" algn="l">
              <a:lnSpc>
                <a:spcPct val="90000"/>
              </a:lnSpc>
              <a:spcBef>
                <a:spcPts val="500"/>
              </a:spcBef>
              <a:spcAft>
                <a:spcPts val="0"/>
              </a:spcAft>
              <a:buClr>
                <a:schemeClr val="accent4"/>
              </a:buClr>
              <a:buSzPts val="1800"/>
              <a:buNone/>
              <a:defRPr sz="1800" b="1"/>
            </a:lvl3pPr>
            <a:lvl4pPr marL="1828800" lvl="3" indent="-228600" algn="l">
              <a:lnSpc>
                <a:spcPct val="90000"/>
              </a:lnSpc>
              <a:spcBef>
                <a:spcPts val="500"/>
              </a:spcBef>
              <a:spcAft>
                <a:spcPts val="0"/>
              </a:spcAft>
              <a:buClr>
                <a:schemeClr val="accent4"/>
              </a:buClr>
              <a:buSzPts val="1600"/>
              <a:buNone/>
              <a:defRPr sz="1600" b="1"/>
            </a:lvl4pPr>
            <a:lvl5pPr marL="2286000" lvl="4" indent="-228600" algn="l">
              <a:lnSpc>
                <a:spcPct val="90000"/>
              </a:lnSpc>
              <a:spcBef>
                <a:spcPts val="500"/>
              </a:spcBef>
              <a:spcAft>
                <a:spcPts val="0"/>
              </a:spcAft>
              <a:buClr>
                <a:schemeClr val="accent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66" name="Google Shape;166;p23"/>
          <p:cNvSpPr txBox="1">
            <a:spLocks noGrp="1"/>
          </p:cNvSpPr>
          <p:nvPr>
            <p:ph type="body" idx="2"/>
          </p:nvPr>
        </p:nvSpPr>
        <p:spPr>
          <a:xfrm>
            <a:off x="1030139" y="3248025"/>
            <a:ext cx="4573338" cy="2311872"/>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accent2"/>
              </a:buClr>
              <a:buSzPts val="1600"/>
              <a:buChar char="•"/>
              <a:defRPr sz="1600">
                <a:latin typeface="Libre Franklin"/>
                <a:ea typeface="Libre Franklin"/>
                <a:cs typeface="Libre Franklin"/>
                <a:sym typeface="Libre Franklin"/>
              </a:defRPr>
            </a:lvl1pPr>
            <a:lvl2pPr marL="914400" lvl="1" indent="-330200" algn="l">
              <a:lnSpc>
                <a:spcPct val="90000"/>
              </a:lnSpc>
              <a:spcBef>
                <a:spcPts val="500"/>
              </a:spcBef>
              <a:spcAft>
                <a:spcPts val="0"/>
              </a:spcAft>
              <a:buClr>
                <a:schemeClr val="accent2"/>
              </a:buClr>
              <a:buSzPts val="1600"/>
              <a:buChar char="•"/>
              <a:defRPr sz="1600">
                <a:latin typeface="Libre Franklin"/>
                <a:ea typeface="Libre Franklin"/>
                <a:cs typeface="Libre Franklin"/>
                <a:sym typeface="Libre Franklin"/>
              </a:defRPr>
            </a:lvl2pPr>
            <a:lvl3pPr marL="1371600" lvl="2" indent="-330200" algn="l">
              <a:lnSpc>
                <a:spcPct val="90000"/>
              </a:lnSpc>
              <a:spcBef>
                <a:spcPts val="500"/>
              </a:spcBef>
              <a:spcAft>
                <a:spcPts val="0"/>
              </a:spcAft>
              <a:buClr>
                <a:schemeClr val="accent2"/>
              </a:buClr>
              <a:buSzPts val="1600"/>
              <a:buChar char="•"/>
              <a:defRPr sz="1600">
                <a:latin typeface="Libre Franklin"/>
                <a:ea typeface="Libre Franklin"/>
                <a:cs typeface="Libre Franklin"/>
                <a:sym typeface="Libre Franklin"/>
              </a:defRPr>
            </a:lvl3pPr>
            <a:lvl4pPr marL="1828800" lvl="3" indent="-330200" algn="l">
              <a:lnSpc>
                <a:spcPct val="90000"/>
              </a:lnSpc>
              <a:spcBef>
                <a:spcPts val="500"/>
              </a:spcBef>
              <a:spcAft>
                <a:spcPts val="0"/>
              </a:spcAft>
              <a:buClr>
                <a:schemeClr val="accent2"/>
              </a:buClr>
              <a:buSzPts val="1600"/>
              <a:buChar char="•"/>
              <a:defRPr sz="1600">
                <a:latin typeface="Libre Franklin"/>
                <a:ea typeface="Libre Franklin"/>
                <a:cs typeface="Libre Franklin"/>
                <a:sym typeface="Libre Franklin"/>
              </a:defRPr>
            </a:lvl4pPr>
            <a:lvl5pPr marL="2286000" lvl="4" indent="-330200" algn="l">
              <a:lnSpc>
                <a:spcPct val="90000"/>
              </a:lnSpc>
              <a:spcBef>
                <a:spcPts val="500"/>
              </a:spcBef>
              <a:spcAft>
                <a:spcPts val="0"/>
              </a:spcAft>
              <a:buClr>
                <a:schemeClr val="accent2"/>
              </a:buClr>
              <a:buSzPts val="1600"/>
              <a:buChar char="•"/>
              <a:defRPr sz="1600">
                <a:latin typeface="Libre Franklin"/>
                <a:ea typeface="Libre Franklin"/>
                <a:cs typeface="Libre Franklin"/>
                <a:sym typeface="Libre Franklin"/>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 name="Google Shape;167;p23"/>
          <p:cNvSpPr txBox="1">
            <a:spLocks noGrp="1"/>
          </p:cNvSpPr>
          <p:nvPr>
            <p:ph type="ftr" idx="11"/>
          </p:nvPr>
        </p:nvSpPr>
        <p:spPr>
          <a:xfrm>
            <a:off x="911225" y="5945824"/>
            <a:ext cx="2639323" cy="365125"/>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23"/>
          <p:cNvSpPr txBox="1">
            <a:spLocks noGrp="1"/>
          </p:cNvSpPr>
          <p:nvPr>
            <p:ph type="sldNum" idx="12"/>
          </p:nvPr>
        </p:nvSpPr>
        <p:spPr>
          <a:xfrm>
            <a:off x="11163743" y="5945824"/>
            <a:ext cx="642257"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nl-BE"/>
              <a:t>‹nr.›</a:t>
            </a:fld>
            <a:endParaRPr/>
          </a:p>
        </p:txBody>
      </p:sp>
      <p:sp>
        <p:nvSpPr>
          <p:cNvPr id="169" name="Google Shape;169;p23"/>
          <p:cNvSpPr/>
          <p:nvPr/>
        </p:nvSpPr>
        <p:spPr>
          <a:xfrm>
            <a:off x="-24517" y="970945"/>
            <a:ext cx="4593600" cy="1238400"/>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9803"/>
                </a:srgbClr>
              </a:gs>
              <a:gs pos="88000">
                <a:srgbClr val="008EDC">
                  <a:alpha val="49803"/>
                </a:srgbClr>
              </a:gs>
              <a:gs pos="100000">
                <a:srgbClr val="008EDC">
                  <a:alpha val="49803"/>
                </a:srgbClr>
              </a:gs>
            </a:gsLst>
            <a:lin ang="108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170" name="Google Shape;170;p23"/>
          <p:cNvSpPr/>
          <p:nvPr/>
        </p:nvSpPr>
        <p:spPr>
          <a:xfrm>
            <a:off x="-26126" y="587196"/>
            <a:ext cx="4885313" cy="1632656"/>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6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171" name="Google Shape;171;p23"/>
          <p:cNvSpPr txBox="1">
            <a:spLocks noGrp="1"/>
          </p:cNvSpPr>
          <p:nvPr>
            <p:ph type="title"/>
          </p:nvPr>
        </p:nvSpPr>
        <p:spPr>
          <a:xfrm rot="-360000">
            <a:off x="830561" y="849316"/>
            <a:ext cx="3923299" cy="104249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Comic Sans MS"/>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2" name="Google Shape;172;p23"/>
          <p:cNvSpPr txBox="1">
            <a:spLocks noGrp="1"/>
          </p:cNvSpPr>
          <p:nvPr>
            <p:ph type="body" idx="3"/>
          </p:nvPr>
        </p:nvSpPr>
        <p:spPr>
          <a:xfrm>
            <a:off x="6207364" y="2647949"/>
            <a:ext cx="5076010" cy="60007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500"/>
              <a:buNone/>
              <a:defRPr sz="2500" b="1">
                <a:solidFill>
                  <a:schemeClr val="dk2"/>
                </a:solidFill>
                <a:latin typeface="Comic Sans MS"/>
                <a:ea typeface="Comic Sans MS"/>
                <a:cs typeface="Comic Sans MS"/>
                <a:sym typeface="Comic Sans MS"/>
              </a:defRPr>
            </a:lvl1pPr>
            <a:lvl2pPr marL="914400" lvl="1" indent="-228600" algn="l">
              <a:lnSpc>
                <a:spcPct val="90000"/>
              </a:lnSpc>
              <a:spcBef>
                <a:spcPts val="500"/>
              </a:spcBef>
              <a:spcAft>
                <a:spcPts val="0"/>
              </a:spcAft>
              <a:buClr>
                <a:schemeClr val="accent4"/>
              </a:buClr>
              <a:buSzPts val="2000"/>
              <a:buNone/>
              <a:defRPr sz="2000" b="1"/>
            </a:lvl2pPr>
            <a:lvl3pPr marL="1371600" lvl="2" indent="-228600" algn="l">
              <a:lnSpc>
                <a:spcPct val="90000"/>
              </a:lnSpc>
              <a:spcBef>
                <a:spcPts val="500"/>
              </a:spcBef>
              <a:spcAft>
                <a:spcPts val="0"/>
              </a:spcAft>
              <a:buClr>
                <a:schemeClr val="accent4"/>
              </a:buClr>
              <a:buSzPts val="1800"/>
              <a:buNone/>
              <a:defRPr sz="1800" b="1"/>
            </a:lvl3pPr>
            <a:lvl4pPr marL="1828800" lvl="3" indent="-228600" algn="l">
              <a:lnSpc>
                <a:spcPct val="90000"/>
              </a:lnSpc>
              <a:spcBef>
                <a:spcPts val="500"/>
              </a:spcBef>
              <a:spcAft>
                <a:spcPts val="0"/>
              </a:spcAft>
              <a:buClr>
                <a:schemeClr val="accent4"/>
              </a:buClr>
              <a:buSzPts val="1600"/>
              <a:buNone/>
              <a:defRPr sz="1600" b="1"/>
            </a:lvl4pPr>
            <a:lvl5pPr marL="2286000" lvl="4" indent="-228600" algn="l">
              <a:lnSpc>
                <a:spcPct val="90000"/>
              </a:lnSpc>
              <a:spcBef>
                <a:spcPts val="500"/>
              </a:spcBef>
              <a:spcAft>
                <a:spcPts val="0"/>
              </a:spcAft>
              <a:buClr>
                <a:schemeClr val="accent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3" name="Google Shape;173;p23"/>
          <p:cNvSpPr txBox="1">
            <a:spLocks noGrp="1"/>
          </p:cNvSpPr>
          <p:nvPr>
            <p:ph type="body" idx="4"/>
          </p:nvPr>
        </p:nvSpPr>
        <p:spPr>
          <a:xfrm>
            <a:off x="6207363" y="3248025"/>
            <a:ext cx="5073411" cy="2311872"/>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accent2"/>
              </a:buClr>
              <a:buSzPts val="1600"/>
              <a:buChar char="•"/>
              <a:defRPr sz="1600">
                <a:latin typeface="Libre Franklin"/>
                <a:ea typeface="Libre Franklin"/>
                <a:cs typeface="Libre Franklin"/>
                <a:sym typeface="Libre Franklin"/>
              </a:defRPr>
            </a:lvl1pPr>
            <a:lvl2pPr marL="914400" lvl="1" indent="-330200" algn="l">
              <a:lnSpc>
                <a:spcPct val="90000"/>
              </a:lnSpc>
              <a:spcBef>
                <a:spcPts val="500"/>
              </a:spcBef>
              <a:spcAft>
                <a:spcPts val="0"/>
              </a:spcAft>
              <a:buClr>
                <a:schemeClr val="accent2"/>
              </a:buClr>
              <a:buSzPts val="1600"/>
              <a:buChar char="•"/>
              <a:defRPr sz="1600">
                <a:latin typeface="Libre Franklin"/>
                <a:ea typeface="Libre Franklin"/>
                <a:cs typeface="Libre Franklin"/>
                <a:sym typeface="Libre Franklin"/>
              </a:defRPr>
            </a:lvl2pPr>
            <a:lvl3pPr marL="1371600" lvl="2" indent="-330200" algn="l">
              <a:lnSpc>
                <a:spcPct val="90000"/>
              </a:lnSpc>
              <a:spcBef>
                <a:spcPts val="500"/>
              </a:spcBef>
              <a:spcAft>
                <a:spcPts val="0"/>
              </a:spcAft>
              <a:buClr>
                <a:schemeClr val="accent2"/>
              </a:buClr>
              <a:buSzPts val="1600"/>
              <a:buChar char="•"/>
              <a:defRPr sz="1600">
                <a:latin typeface="Libre Franklin"/>
                <a:ea typeface="Libre Franklin"/>
                <a:cs typeface="Libre Franklin"/>
                <a:sym typeface="Libre Franklin"/>
              </a:defRPr>
            </a:lvl3pPr>
            <a:lvl4pPr marL="1828800" lvl="3" indent="-330200" algn="l">
              <a:lnSpc>
                <a:spcPct val="90000"/>
              </a:lnSpc>
              <a:spcBef>
                <a:spcPts val="500"/>
              </a:spcBef>
              <a:spcAft>
                <a:spcPts val="0"/>
              </a:spcAft>
              <a:buClr>
                <a:schemeClr val="accent2"/>
              </a:buClr>
              <a:buSzPts val="1600"/>
              <a:buChar char="•"/>
              <a:defRPr sz="1600">
                <a:latin typeface="Libre Franklin"/>
                <a:ea typeface="Libre Franklin"/>
                <a:cs typeface="Libre Franklin"/>
                <a:sym typeface="Libre Franklin"/>
              </a:defRPr>
            </a:lvl4pPr>
            <a:lvl5pPr marL="2286000" lvl="4" indent="-330200" algn="l">
              <a:lnSpc>
                <a:spcPct val="90000"/>
              </a:lnSpc>
              <a:spcBef>
                <a:spcPts val="500"/>
              </a:spcBef>
              <a:spcAft>
                <a:spcPts val="0"/>
              </a:spcAft>
              <a:buClr>
                <a:schemeClr val="accent2"/>
              </a:buClr>
              <a:buSzPts val="1600"/>
              <a:buChar char="•"/>
              <a:defRPr sz="1600">
                <a:latin typeface="Libre Franklin"/>
                <a:ea typeface="Libre Franklin"/>
                <a:cs typeface="Libre Franklin"/>
                <a:sym typeface="Libre Franklin"/>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p23"/>
          <p:cNvSpPr txBox="1">
            <a:spLocks noGrp="1"/>
          </p:cNvSpPr>
          <p:nvPr>
            <p:ph type="body" idx="5"/>
          </p:nvPr>
        </p:nvSpPr>
        <p:spPr>
          <a:xfrm>
            <a:off x="5676900" y="1374622"/>
            <a:ext cx="5202936" cy="1115568"/>
          </a:xfrm>
          <a:prstGeom prst="rect">
            <a:avLst/>
          </a:prstGeom>
          <a:gradFill>
            <a:gsLst>
              <a:gs pos="0">
                <a:schemeClr val="dk2"/>
              </a:gs>
              <a:gs pos="100000">
                <a:schemeClr val="dk1"/>
              </a:gs>
            </a:gsLst>
            <a:lin ang="0" scaled="0"/>
          </a:gradFill>
          <a:ln>
            <a:noFill/>
          </a:ln>
        </p:spPr>
        <p:txBody>
          <a:bodyPr spcFirstLastPara="1" wrap="square" lIns="144000" tIns="108000" rIns="108000" bIns="108000" anchor="ctr" anchorCtr="0">
            <a:normAutofit/>
          </a:bodyPr>
          <a:lstStyle>
            <a:lvl1pPr marL="457200" lvl="0" indent="-228600" algn="l">
              <a:lnSpc>
                <a:spcPct val="90000"/>
              </a:lnSpc>
              <a:spcBef>
                <a:spcPts val="1000"/>
              </a:spcBef>
              <a:spcAft>
                <a:spcPts val="0"/>
              </a:spcAft>
              <a:buClr>
                <a:schemeClr val="lt1"/>
              </a:buClr>
              <a:buSzPts val="2000"/>
              <a:buNone/>
              <a:defRPr sz="2000" b="1">
                <a:solidFill>
                  <a:schemeClr val="lt1"/>
                </a:solidFill>
              </a:defRPr>
            </a:lvl1pPr>
            <a:lvl2pPr marL="914400" lvl="1" indent="-228600" algn="l">
              <a:lnSpc>
                <a:spcPct val="90000"/>
              </a:lnSpc>
              <a:spcBef>
                <a:spcPts val="500"/>
              </a:spcBef>
              <a:spcAft>
                <a:spcPts val="0"/>
              </a:spcAft>
              <a:buClr>
                <a:srgbClr val="BB8888"/>
              </a:buClr>
              <a:buSzPts val="2000"/>
              <a:buNone/>
              <a:defRPr sz="2000">
                <a:solidFill>
                  <a:srgbClr val="BB8888"/>
                </a:solidFill>
              </a:defRPr>
            </a:lvl2pPr>
            <a:lvl3pPr marL="1371600" lvl="2" indent="-228600" algn="l">
              <a:lnSpc>
                <a:spcPct val="90000"/>
              </a:lnSpc>
              <a:spcBef>
                <a:spcPts val="500"/>
              </a:spcBef>
              <a:spcAft>
                <a:spcPts val="0"/>
              </a:spcAft>
              <a:buClr>
                <a:srgbClr val="BB8888"/>
              </a:buClr>
              <a:buSzPts val="1800"/>
              <a:buNone/>
              <a:defRPr sz="1800">
                <a:solidFill>
                  <a:srgbClr val="BB8888"/>
                </a:solidFill>
              </a:defRPr>
            </a:lvl3pPr>
            <a:lvl4pPr marL="1828800" lvl="3" indent="-228600" algn="l">
              <a:lnSpc>
                <a:spcPct val="90000"/>
              </a:lnSpc>
              <a:spcBef>
                <a:spcPts val="500"/>
              </a:spcBef>
              <a:spcAft>
                <a:spcPts val="0"/>
              </a:spcAft>
              <a:buClr>
                <a:srgbClr val="BB8888"/>
              </a:buClr>
              <a:buSzPts val="1600"/>
              <a:buNone/>
              <a:defRPr sz="1600">
                <a:solidFill>
                  <a:srgbClr val="BB8888"/>
                </a:solidFill>
              </a:defRPr>
            </a:lvl4pPr>
            <a:lvl5pPr marL="2286000" lvl="4" indent="-228600" algn="l">
              <a:lnSpc>
                <a:spcPct val="90000"/>
              </a:lnSpc>
              <a:spcBef>
                <a:spcPts val="500"/>
              </a:spcBef>
              <a:spcAft>
                <a:spcPts val="0"/>
              </a:spcAft>
              <a:buClr>
                <a:srgbClr val="BB8888"/>
              </a:buClr>
              <a:buSzPts val="1600"/>
              <a:buNone/>
              <a:defRPr sz="1600">
                <a:solidFill>
                  <a:srgbClr val="BB8888"/>
                </a:solidFill>
              </a:defRPr>
            </a:lvl5pPr>
            <a:lvl6pPr marL="2743200" lvl="5" indent="-228600" algn="l">
              <a:lnSpc>
                <a:spcPct val="90000"/>
              </a:lnSpc>
              <a:spcBef>
                <a:spcPts val="500"/>
              </a:spcBef>
              <a:spcAft>
                <a:spcPts val="0"/>
              </a:spcAft>
              <a:buClr>
                <a:srgbClr val="BB8888"/>
              </a:buClr>
              <a:buSzPts val="1600"/>
              <a:buNone/>
              <a:defRPr sz="1600">
                <a:solidFill>
                  <a:srgbClr val="BB8888"/>
                </a:solidFill>
              </a:defRPr>
            </a:lvl6pPr>
            <a:lvl7pPr marL="3200400" lvl="6" indent="-228600" algn="l">
              <a:lnSpc>
                <a:spcPct val="90000"/>
              </a:lnSpc>
              <a:spcBef>
                <a:spcPts val="500"/>
              </a:spcBef>
              <a:spcAft>
                <a:spcPts val="0"/>
              </a:spcAft>
              <a:buClr>
                <a:srgbClr val="BB8888"/>
              </a:buClr>
              <a:buSzPts val="1600"/>
              <a:buNone/>
              <a:defRPr sz="1600">
                <a:solidFill>
                  <a:srgbClr val="BB8888"/>
                </a:solidFill>
              </a:defRPr>
            </a:lvl7pPr>
            <a:lvl8pPr marL="3657600" lvl="7" indent="-228600" algn="l">
              <a:lnSpc>
                <a:spcPct val="90000"/>
              </a:lnSpc>
              <a:spcBef>
                <a:spcPts val="500"/>
              </a:spcBef>
              <a:spcAft>
                <a:spcPts val="0"/>
              </a:spcAft>
              <a:buClr>
                <a:srgbClr val="BB8888"/>
              </a:buClr>
              <a:buSzPts val="1600"/>
              <a:buNone/>
              <a:defRPr sz="1600">
                <a:solidFill>
                  <a:srgbClr val="BB8888"/>
                </a:solidFill>
              </a:defRPr>
            </a:lvl8pPr>
            <a:lvl9pPr marL="4114800" lvl="8" indent="-228600" algn="l">
              <a:lnSpc>
                <a:spcPct val="90000"/>
              </a:lnSpc>
              <a:spcBef>
                <a:spcPts val="500"/>
              </a:spcBef>
              <a:spcAft>
                <a:spcPts val="0"/>
              </a:spcAft>
              <a:buClr>
                <a:srgbClr val="BB8888"/>
              </a:buClr>
              <a:buSzPts val="1600"/>
              <a:buNone/>
              <a:defRPr sz="1600">
                <a:solidFill>
                  <a:srgbClr val="BB8888"/>
                </a:solidFill>
              </a:defRPr>
            </a:lvl9pPr>
          </a:lstStyle>
          <a:p>
            <a:endParaRPr/>
          </a:p>
        </p:txBody>
      </p:sp>
      <p:sp>
        <p:nvSpPr>
          <p:cNvPr id="175" name="Google Shape;175;p23"/>
          <p:cNvSpPr/>
          <p:nvPr/>
        </p:nvSpPr>
        <p:spPr>
          <a:xfrm>
            <a:off x="4200902" y="5658793"/>
            <a:ext cx="1842058" cy="1206865"/>
          </a:xfrm>
          <a:custGeom>
            <a:avLst/>
            <a:gdLst/>
            <a:ahLst/>
            <a:cxnLst/>
            <a:rect l="l" t="t" r="r" b="b"/>
            <a:pathLst>
              <a:path w="1842057" h="1206865" extrusionOk="0">
                <a:moveTo>
                  <a:pt x="1838211" y="12668"/>
                </a:moveTo>
                <a:lnTo>
                  <a:pt x="1156014" y="331534"/>
                </a:lnTo>
                <a:lnTo>
                  <a:pt x="12668" y="1200477"/>
                </a:lnTo>
                <a:lnTo>
                  <a:pt x="557663" y="1200477"/>
                </a:lnTo>
                <a:lnTo>
                  <a:pt x="1389765" y="576719"/>
                </a:lnTo>
                <a:close/>
              </a:path>
            </a:pathLst>
          </a:custGeom>
          <a:gradFill>
            <a:gsLst>
              <a:gs pos="0">
                <a:srgbClr val="C07400">
                  <a:alpha val="4705"/>
                </a:srgbClr>
              </a:gs>
              <a:gs pos="100000">
                <a:srgbClr val="C07400">
                  <a:alpha val="20000"/>
                </a:srgbClr>
              </a:gs>
            </a:gsLst>
            <a:lin ang="834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176" name="Google Shape;176;p23"/>
          <p:cNvSpPr/>
          <p:nvPr/>
        </p:nvSpPr>
        <p:spPr>
          <a:xfrm>
            <a:off x="4406705" y="5524132"/>
            <a:ext cx="2045319" cy="1346608"/>
          </a:xfrm>
          <a:custGeom>
            <a:avLst/>
            <a:gdLst/>
            <a:ahLst/>
            <a:cxnLst/>
            <a:rect l="l" t="t" r="r" b="b"/>
            <a:pathLst>
              <a:path w="2045319" h="1346607" extrusionOk="0">
                <a:moveTo>
                  <a:pt x="12668" y="1335138"/>
                </a:moveTo>
                <a:lnTo>
                  <a:pt x="705027" y="1335138"/>
                </a:lnTo>
                <a:lnTo>
                  <a:pt x="2044013" y="342968"/>
                </a:lnTo>
                <a:lnTo>
                  <a:pt x="1800099" y="12668"/>
                </a:lnTo>
                <a:close/>
              </a:path>
            </a:pathLst>
          </a:custGeom>
          <a:blipFill rotWithShape="1">
            <a:blip r:embed="rId2">
              <a:alphaModFix/>
            </a:blip>
            <a:stretch>
              <a:fillRect l="-51457" t="10701" r="5238" b="-85590"/>
            </a:stretch>
          </a:bli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eldia">
  <p:cSld name="Titeldia">
    <p:spTree>
      <p:nvGrpSpPr>
        <p:cNvPr id="1" name="Shape 177"/>
        <p:cNvGrpSpPr/>
        <p:nvPr/>
      </p:nvGrpSpPr>
      <p:grpSpPr>
        <a:xfrm>
          <a:off x="0" y="0"/>
          <a:ext cx="0" cy="0"/>
          <a:chOff x="0" y="0"/>
          <a:chExt cx="0" cy="0"/>
        </a:xfrm>
      </p:grpSpPr>
      <p:grpSp>
        <p:nvGrpSpPr>
          <p:cNvPr id="178" name="Google Shape;178;p24"/>
          <p:cNvGrpSpPr/>
          <p:nvPr/>
        </p:nvGrpSpPr>
        <p:grpSpPr>
          <a:xfrm>
            <a:off x="-12700" y="-12700"/>
            <a:ext cx="12212320" cy="6882130"/>
            <a:chOff x="-12700" y="-12700"/>
            <a:chExt cx="12212320" cy="6882130"/>
          </a:xfrm>
        </p:grpSpPr>
        <p:sp>
          <p:nvSpPr>
            <p:cNvPr id="179" name="Google Shape;179;p24"/>
            <p:cNvSpPr/>
            <p:nvPr/>
          </p:nvSpPr>
          <p:spPr>
            <a:xfrm>
              <a:off x="6134100" y="2558390"/>
              <a:ext cx="6057900" cy="2717800"/>
            </a:xfrm>
            <a:custGeom>
              <a:avLst/>
              <a:gdLst/>
              <a:ahLst/>
              <a:cxnLst/>
              <a:rect l="l" t="t" r="r" b="b"/>
              <a:pathLst>
                <a:path w="6057900" h="2717800" extrusionOk="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rgbClr val="008EDC">
                    <a:alpha val="4705"/>
                  </a:srgbClr>
                </a:gs>
                <a:gs pos="100000">
                  <a:srgbClr val="005CC9">
                    <a:alpha val="40000"/>
                  </a:srgbClr>
                </a:gs>
              </a:gsLst>
              <a:lin ang="108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180" name="Google Shape;180;p24"/>
            <p:cNvSpPr/>
            <p:nvPr/>
          </p:nvSpPr>
          <p:spPr>
            <a:xfrm>
              <a:off x="5767070" y="5688330"/>
              <a:ext cx="1130300" cy="1181100"/>
            </a:xfrm>
            <a:custGeom>
              <a:avLst/>
              <a:gdLst/>
              <a:ahLst/>
              <a:cxnLst/>
              <a:rect l="l" t="t" r="r" b="b"/>
              <a:pathLst>
                <a:path w="1130300" h="1181100" extrusionOk="0">
                  <a:moveTo>
                    <a:pt x="1127760" y="12700"/>
                  </a:moveTo>
                  <a:lnTo>
                    <a:pt x="1127760" y="12700"/>
                  </a:lnTo>
                  <a:lnTo>
                    <a:pt x="547370" y="491490"/>
                  </a:lnTo>
                  <a:lnTo>
                    <a:pt x="12700" y="1169670"/>
                  </a:lnTo>
                  <a:lnTo>
                    <a:pt x="435610" y="1169670"/>
                  </a:lnTo>
                  <a:lnTo>
                    <a:pt x="835660" y="670560"/>
                  </a:lnTo>
                  <a:close/>
                </a:path>
              </a:pathLst>
            </a:custGeom>
            <a:gradFill>
              <a:gsLst>
                <a:gs pos="0">
                  <a:srgbClr val="3DA800">
                    <a:alpha val="4705"/>
                  </a:srgbClr>
                </a:gs>
                <a:gs pos="100000">
                  <a:srgbClr val="3DA800">
                    <a:alpha val="20000"/>
                  </a:srgbClr>
                </a:gs>
              </a:gsLst>
              <a:lin ang="744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181" name="Google Shape;181;p24"/>
            <p:cNvSpPr/>
            <p:nvPr/>
          </p:nvSpPr>
          <p:spPr>
            <a:xfrm>
              <a:off x="-12700" y="492760"/>
              <a:ext cx="2692400" cy="762000"/>
            </a:xfrm>
            <a:custGeom>
              <a:avLst/>
              <a:gdLst/>
              <a:ahLst/>
              <a:cxnLst/>
              <a:rect l="l" t="t" r="r" b="b"/>
              <a:pathLst>
                <a:path w="2692400" h="762000" extrusionOk="0">
                  <a:moveTo>
                    <a:pt x="12700" y="429260"/>
                  </a:moveTo>
                  <a:lnTo>
                    <a:pt x="12700" y="759460"/>
                  </a:lnTo>
                  <a:lnTo>
                    <a:pt x="2044700" y="334010"/>
                  </a:lnTo>
                  <a:lnTo>
                    <a:pt x="2689860" y="12700"/>
                  </a:lnTo>
                  <a:lnTo>
                    <a:pt x="2689860" y="12700"/>
                  </a:lnTo>
                  <a:lnTo>
                    <a:pt x="1936750" y="12700"/>
                  </a:lnTo>
                  <a:close/>
                </a:path>
              </a:pathLst>
            </a:custGeom>
            <a:gradFill>
              <a:gsLst>
                <a:gs pos="0">
                  <a:srgbClr val="D30F00">
                    <a:alpha val="4705"/>
                  </a:srgbClr>
                </a:gs>
                <a:gs pos="100000">
                  <a:srgbClr val="D30F00">
                    <a:alpha val="20000"/>
                  </a:srgbClr>
                </a:gs>
              </a:gsLst>
              <a:lin ang="984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182" name="Google Shape;182;p24"/>
            <p:cNvSpPr/>
            <p:nvPr/>
          </p:nvSpPr>
          <p:spPr>
            <a:xfrm>
              <a:off x="7642860" y="-12700"/>
              <a:ext cx="1282700" cy="1231900"/>
            </a:xfrm>
            <a:custGeom>
              <a:avLst/>
              <a:gdLst/>
              <a:ahLst/>
              <a:cxnLst/>
              <a:rect l="l" t="t" r="r" b="b"/>
              <a:pathLst>
                <a:path w="1282700" h="1231900" extrusionOk="0">
                  <a:moveTo>
                    <a:pt x="12700" y="1226820"/>
                  </a:moveTo>
                  <a:lnTo>
                    <a:pt x="613410" y="773430"/>
                  </a:lnTo>
                  <a:lnTo>
                    <a:pt x="1270000" y="12700"/>
                  </a:lnTo>
                  <a:lnTo>
                    <a:pt x="831850" y="12700"/>
                  </a:lnTo>
                  <a:lnTo>
                    <a:pt x="334010" y="581660"/>
                  </a:lnTo>
                  <a:close/>
                </a:path>
              </a:pathLst>
            </a:custGeom>
            <a:gradFill>
              <a:gsLst>
                <a:gs pos="0">
                  <a:srgbClr val="C07400">
                    <a:alpha val="4705"/>
                  </a:srgbClr>
                </a:gs>
                <a:gs pos="100000">
                  <a:srgbClr val="C07400">
                    <a:alpha val="20000"/>
                  </a:srgbClr>
                </a:gs>
              </a:gsLst>
              <a:lin ang="312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183" name="Google Shape;183;p24"/>
            <p:cNvSpPr/>
            <p:nvPr/>
          </p:nvSpPr>
          <p:spPr>
            <a:xfrm>
              <a:off x="8820150" y="-12700"/>
              <a:ext cx="2349500" cy="1943100"/>
            </a:xfrm>
            <a:custGeom>
              <a:avLst/>
              <a:gdLst/>
              <a:ahLst/>
              <a:cxnLst/>
              <a:rect l="l" t="t" r="r" b="b"/>
              <a:pathLst>
                <a:path w="2349500" h="1943100" extrusionOk="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rgbClr val="3DA800">
                    <a:alpha val="40000"/>
                  </a:srgbClr>
                </a:gs>
                <a:gs pos="100000">
                  <a:srgbClr val="3DA800">
                    <a:alpha val="4705"/>
                  </a:srgbClr>
                </a:gs>
              </a:gsLst>
              <a:lin ang="594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184" name="Google Shape;184;p24"/>
            <p:cNvSpPr/>
            <p:nvPr/>
          </p:nvSpPr>
          <p:spPr>
            <a:xfrm>
              <a:off x="7265670" y="5240886"/>
              <a:ext cx="4927600" cy="1193800"/>
            </a:xfrm>
            <a:custGeom>
              <a:avLst/>
              <a:gdLst/>
              <a:ahLst/>
              <a:cxnLst/>
              <a:rect l="l" t="t" r="r" b="b"/>
              <a:pathLst>
                <a:path w="4927600" h="1193800" extrusionOk="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0">
                  <a:srgbClr val="D30F00">
                    <a:alpha val="4705"/>
                  </a:srgbClr>
                </a:gs>
                <a:gs pos="100000">
                  <a:srgbClr val="D30F00">
                    <a:alpha val="40000"/>
                  </a:srgbClr>
                </a:gs>
              </a:gsLst>
              <a:lin ang="9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185" name="Google Shape;185;p24"/>
            <p:cNvSpPr/>
            <p:nvPr/>
          </p:nvSpPr>
          <p:spPr>
            <a:xfrm>
              <a:off x="0" y="4398010"/>
              <a:ext cx="6605059" cy="2459990"/>
            </a:xfrm>
            <a:custGeom>
              <a:avLst/>
              <a:gdLst/>
              <a:ahLst/>
              <a:cxnLst/>
              <a:rect l="l" t="t" r="r" b="b"/>
              <a:pathLst>
                <a:path w="6605059" h="2459990" extrusionOk="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0">
                  <a:srgbClr val="FFAA00">
                    <a:alpha val="4705"/>
                  </a:srgbClr>
                </a:gs>
                <a:gs pos="100000">
                  <a:srgbClr val="C07400">
                    <a:alpha val="40000"/>
                  </a:srgbClr>
                </a:gs>
              </a:gsLst>
              <a:lin ang="54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186" name="Google Shape;186;p24"/>
            <p:cNvSpPr/>
            <p:nvPr/>
          </p:nvSpPr>
          <p:spPr>
            <a:xfrm>
              <a:off x="-12700" y="741680"/>
              <a:ext cx="6629400" cy="5981700"/>
            </a:xfrm>
            <a:custGeom>
              <a:avLst/>
              <a:gdLst/>
              <a:ahLst/>
              <a:cxnLst/>
              <a:rect l="l" t="t" r="r" b="b"/>
              <a:pathLst>
                <a:path w="6629400" h="5981700" extrusionOk="0">
                  <a:moveTo>
                    <a:pt x="5783580" y="12700"/>
                  </a:moveTo>
                  <a:lnTo>
                    <a:pt x="12700" y="1029970"/>
                  </a:lnTo>
                  <a:lnTo>
                    <a:pt x="12700" y="5971540"/>
                  </a:lnTo>
                  <a:lnTo>
                    <a:pt x="6620510" y="4806950"/>
                  </a:lnTo>
                  <a:close/>
                </a:path>
              </a:pathLst>
            </a:custGeom>
            <a:gradFill>
              <a:gsLst>
                <a:gs pos="0">
                  <a:schemeClr val="lt2"/>
                </a:gs>
                <a:gs pos="100000">
                  <a:schemeClr val="accent5"/>
                </a:gs>
              </a:gsLst>
              <a:lin ang="27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187" name="Google Shape;187;p24"/>
            <p:cNvSpPr/>
            <p:nvPr/>
          </p:nvSpPr>
          <p:spPr>
            <a:xfrm>
              <a:off x="7533640" y="-12700"/>
              <a:ext cx="1676400" cy="1549400"/>
            </a:xfrm>
            <a:custGeom>
              <a:avLst/>
              <a:gdLst/>
              <a:ahLst/>
              <a:cxnLst/>
              <a:rect l="l" t="t" r="r" b="b"/>
              <a:pathLst>
                <a:path w="1676400" h="1549400" extrusionOk="0">
                  <a:moveTo>
                    <a:pt x="1123950" y="12700"/>
                  </a:moveTo>
                  <a:lnTo>
                    <a:pt x="12700" y="1268730"/>
                  </a:lnTo>
                  <a:lnTo>
                    <a:pt x="320040" y="1541780"/>
                  </a:lnTo>
                  <a:lnTo>
                    <a:pt x="1672590" y="12700"/>
                  </a:lnTo>
                  <a:close/>
                </a:path>
              </a:pathLst>
            </a:custGeom>
            <a:blipFill rotWithShape="1">
              <a:blip r:embed="rId2">
                <a:alphaModFix/>
              </a:blip>
              <a:stretch>
                <a:fillRect l="8683" t="-98204" r="-65452" b="7641"/>
              </a:stretch>
            </a:bli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188" name="Google Shape;188;p24"/>
            <p:cNvSpPr/>
            <p:nvPr/>
          </p:nvSpPr>
          <p:spPr>
            <a:xfrm>
              <a:off x="-12700" y="431800"/>
              <a:ext cx="2921000" cy="1041400"/>
            </a:xfrm>
            <a:custGeom>
              <a:avLst/>
              <a:gdLst/>
              <a:ahLst/>
              <a:cxnLst/>
              <a:rect l="l" t="t" r="r" b="b"/>
              <a:pathLst>
                <a:path w="2921000" h="1041400" extrusionOk="0">
                  <a:moveTo>
                    <a:pt x="12700" y="1031240"/>
                  </a:moveTo>
                  <a:lnTo>
                    <a:pt x="2912110" y="415290"/>
                  </a:lnTo>
                  <a:lnTo>
                    <a:pt x="2827020" y="12700"/>
                  </a:lnTo>
                  <a:lnTo>
                    <a:pt x="12700" y="610870"/>
                  </a:lnTo>
                  <a:close/>
                </a:path>
              </a:pathLst>
            </a:custGeom>
            <a:blipFill rotWithShape="1">
              <a:blip r:embed="rId3">
                <a:alphaModFix/>
              </a:blip>
              <a:stretch>
                <a:fillRect l="-32060" t="15838" r="1071" b="-15838"/>
              </a:stretch>
            </a:bli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189" name="Google Shape;189;p24"/>
            <p:cNvSpPr/>
            <p:nvPr/>
          </p:nvSpPr>
          <p:spPr>
            <a:xfrm>
              <a:off x="5916930" y="5568950"/>
              <a:ext cx="1358900" cy="1295400"/>
            </a:xfrm>
            <a:custGeom>
              <a:avLst/>
              <a:gdLst/>
              <a:ahLst/>
              <a:cxnLst/>
              <a:rect l="l" t="t" r="r" b="b"/>
              <a:pathLst>
                <a:path w="1358900" h="1295400" extrusionOk="0">
                  <a:moveTo>
                    <a:pt x="12700" y="1289050"/>
                  </a:moveTo>
                  <a:lnTo>
                    <a:pt x="538480" y="1289050"/>
                  </a:lnTo>
                  <a:lnTo>
                    <a:pt x="1350010" y="269240"/>
                  </a:lnTo>
                  <a:lnTo>
                    <a:pt x="1028700" y="12700"/>
                  </a:lnTo>
                  <a:close/>
                </a:path>
              </a:pathLst>
            </a:custGeom>
            <a:blipFill rotWithShape="1">
              <a:blip r:embed="rId4">
                <a:alphaModFix/>
              </a:blip>
              <a:stretch>
                <a:fillRect l="-121207" t="11180" r="13008" b="-182359"/>
              </a:stretch>
            </a:bli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190" name="Google Shape;190;p24"/>
            <p:cNvSpPr/>
            <p:nvPr/>
          </p:nvSpPr>
          <p:spPr>
            <a:xfrm>
              <a:off x="7754620" y="4657090"/>
              <a:ext cx="4445000" cy="1765300"/>
            </a:xfrm>
            <a:custGeom>
              <a:avLst/>
              <a:gdLst/>
              <a:ahLst/>
              <a:cxnLst/>
              <a:rect l="l" t="t" r="r" b="b"/>
              <a:pathLst>
                <a:path w="4445000" h="1765300" extrusionOk="0">
                  <a:moveTo>
                    <a:pt x="187961" y="12700"/>
                  </a:moveTo>
                  <a:lnTo>
                    <a:pt x="12700" y="859790"/>
                  </a:lnTo>
                  <a:lnTo>
                    <a:pt x="4434840" y="1753870"/>
                  </a:lnTo>
                  <a:lnTo>
                    <a:pt x="4434840" y="871220"/>
                  </a:lnTo>
                  <a:close/>
                </a:path>
              </a:pathLst>
            </a:custGeom>
            <a:gradFill>
              <a:gsLst>
                <a:gs pos="0">
                  <a:schemeClr val="dk2"/>
                </a:gs>
                <a:gs pos="100000">
                  <a:schemeClr val="dk1"/>
                </a:gs>
              </a:gsLst>
              <a:lin ang="9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191" name="Google Shape;191;p24"/>
            <p:cNvSpPr/>
            <p:nvPr/>
          </p:nvSpPr>
          <p:spPr>
            <a:xfrm>
              <a:off x="6718300" y="1951990"/>
              <a:ext cx="5473700" cy="3289300"/>
            </a:xfrm>
            <a:custGeom>
              <a:avLst/>
              <a:gdLst/>
              <a:ahLst/>
              <a:cxnLst/>
              <a:rect l="l" t="t" r="r" b="b"/>
              <a:pathLst>
                <a:path w="5473700" h="3289300" extrusionOk="0">
                  <a:moveTo>
                    <a:pt x="5471160" y="1239520"/>
                  </a:moveTo>
                  <a:lnTo>
                    <a:pt x="513080" y="12700"/>
                  </a:lnTo>
                  <a:lnTo>
                    <a:pt x="12700" y="1934210"/>
                  </a:lnTo>
                  <a:lnTo>
                    <a:pt x="5471160" y="3285490"/>
                  </a:lnTo>
                  <a:close/>
                </a:path>
              </a:pathLst>
            </a:custGeom>
            <a:gradFill>
              <a:gsLst>
                <a:gs pos="0">
                  <a:schemeClr val="accent1"/>
                </a:gs>
                <a:gs pos="100000">
                  <a:schemeClr val="accent2"/>
                </a:gs>
              </a:gsLst>
              <a:lin ang="1044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192" name="Google Shape;192;p24"/>
            <p:cNvSpPr/>
            <p:nvPr/>
          </p:nvSpPr>
          <p:spPr>
            <a:xfrm>
              <a:off x="-12700" y="1065530"/>
              <a:ext cx="6286500" cy="5397500"/>
            </a:xfrm>
            <a:custGeom>
              <a:avLst/>
              <a:gdLst/>
              <a:ahLst/>
              <a:cxnLst/>
              <a:rect l="l" t="t" r="r" b="b"/>
              <a:pathLst>
                <a:path w="6286500" h="5397500" extrusionOk="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193" name="Google Shape;193;p24"/>
            <p:cNvSpPr/>
            <p:nvPr/>
          </p:nvSpPr>
          <p:spPr>
            <a:xfrm>
              <a:off x="9467850" y="-12700"/>
              <a:ext cx="1727200" cy="1714500"/>
            </a:xfrm>
            <a:custGeom>
              <a:avLst/>
              <a:gdLst/>
              <a:ahLst/>
              <a:cxnLst/>
              <a:rect l="l" t="t" r="r" b="b"/>
              <a:pathLst>
                <a:path w="1727200" h="1714500" extrusionOk="0">
                  <a:moveTo>
                    <a:pt x="1355090" y="1706880"/>
                  </a:moveTo>
                  <a:lnTo>
                    <a:pt x="1719580" y="12700"/>
                  </a:lnTo>
                  <a:lnTo>
                    <a:pt x="314960" y="12700"/>
                  </a:lnTo>
                  <a:lnTo>
                    <a:pt x="12700" y="1413510"/>
                  </a:lnTo>
                  <a:close/>
                </a:path>
              </a:pathLst>
            </a:custGeom>
            <a:gradFill>
              <a:gsLst>
                <a:gs pos="0">
                  <a:schemeClr val="accent6"/>
                </a:gs>
                <a:gs pos="100000">
                  <a:schemeClr val="accent3"/>
                </a:gs>
              </a:gsLst>
              <a:lin ang="594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grpSp>
      <p:sp>
        <p:nvSpPr>
          <p:cNvPr id="194" name="Google Shape;194;p24"/>
          <p:cNvSpPr txBox="1">
            <a:spLocks noGrp="1"/>
          </p:cNvSpPr>
          <p:nvPr>
            <p:ph type="ctrTitle"/>
          </p:nvPr>
        </p:nvSpPr>
        <p:spPr>
          <a:xfrm rot="-579423">
            <a:off x="630442" y="2818995"/>
            <a:ext cx="4851352" cy="182706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5500"/>
              <a:buFont typeface="Comic Sans MS"/>
              <a:buNone/>
              <a:defRPr sz="5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5" name="Google Shape;195;p24"/>
          <p:cNvSpPr txBox="1">
            <a:spLocks noGrp="1"/>
          </p:cNvSpPr>
          <p:nvPr>
            <p:ph type="subTitle" idx="1"/>
          </p:nvPr>
        </p:nvSpPr>
        <p:spPr>
          <a:xfrm rot="853085">
            <a:off x="7075878" y="2826510"/>
            <a:ext cx="4975641" cy="165576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1000"/>
              </a:spcBef>
              <a:spcAft>
                <a:spcPts val="0"/>
              </a:spcAft>
              <a:buClr>
                <a:schemeClr val="lt1"/>
              </a:buClr>
              <a:buSzPts val="3200"/>
              <a:buFont typeface="Arial"/>
              <a:buNone/>
              <a:defRPr sz="3200">
                <a:solidFill>
                  <a:schemeClr val="lt1"/>
                </a:solidFill>
              </a:defRPr>
            </a:lvl1pPr>
            <a:lvl2pPr lvl="1" algn="ctr">
              <a:lnSpc>
                <a:spcPct val="90000"/>
              </a:lnSpc>
              <a:spcBef>
                <a:spcPts val="500"/>
              </a:spcBef>
              <a:spcAft>
                <a:spcPts val="0"/>
              </a:spcAft>
              <a:buClr>
                <a:schemeClr val="accent4"/>
              </a:buClr>
              <a:buSzPts val="2000"/>
              <a:buNone/>
              <a:defRPr sz="2000"/>
            </a:lvl2pPr>
            <a:lvl3pPr lvl="2" algn="ctr">
              <a:lnSpc>
                <a:spcPct val="90000"/>
              </a:lnSpc>
              <a:spcBef>
                <a:spcPts val="500"/>
              </a:spcBef>
              <a:spcAft>
                <a:spcPts val="0"/>
              </a:spcAft>
              <a:buClr>
                <a:schemeClr val="accent4"/>
              </a:buClr>
              <a:buSzPts val="1800"/>
              <a:buNone/>
              <a:defRPr sz="1800"/>
            </a:lvl3pPr>
            <a:lvl4pPr lvl="3" algn="ctr">
              <a:lnSpc>
                <a:spcPct val="90000"/>
              </a:lnSpc>
              <a:spcBef>
                <a:spcPts val="500"/>
              </a:spcBef>
              <a:spcAft>
                <a:spcPts val="0"/>
              </a:spcAft>
              <a:buClr>
                <a:schemeClr val="accent4"/>
              </a:buClr>
              <a:buSzPts val="1600"/>
              <a:buNone/>
              <a:defRPr sz="1600"/>
            </a:lvl4pPr>
            <a:lvl5pPr lvl="4" algn="ctr">
              <a:lnSpc>
                <a:spcPct val="90000"/>
              </a:lnSpc>
              <a:spcBef>
                <a:spcPts val="500"/>
              </a:spcBef>
              <a:spcAft>
                <a:spcPts val="0"/>
              </a:spcAft>
              <a:buClr>
                <a:schemeClr val="accent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ekop">
  <p:cSld name="Sectiekop">
    <p:spTree>
      <p:nvGrpSpPr>
        <p:cNvPr id="1" name="Shape 196"/>
        <p:cNvGrpSpPr/>
        <p:nvPr/>
      </p:nvGrpSpPr>
      <p:grpSpPr>
        <a:xfrm>
          <a:off x="0" y="0"/>
          <a:ext cx="0" cy="0"/>
          <a:chOff x="0" y="0"/>
          <a:chExt cx="0" cy="0"/>
        </a:xfrm>
      </p:grpSpPr>
      <p:grpSp>
        <p:nvGrpSpPr>
          <p:cNvPr id="197" name="Google Shape;197;p25"/>
          <p:cNvGrpSpPr/>
          <p:nvPr/>
        </p:nvGrpSpPr>
        <p:grpSpPr>
          <a:xfrm>
            <a:off x="1980240" y="520107"/>
            <a:ext cx="10219389" cy="6350602"/>
            <a:chOff x="1980240" y="520107"/>
            <a:chExt cx="10219389" cy="6350602"/>
          </a:xfrm>
        </p:grpSpPr>
        <p:sp>
          <p:nvSpPr>
            <p:cNvPr id="198" name="Google Shape;198;p25"/>
            <p:cNvSpPr/>
            <p:nvPr/>
          </p:nvSpPr>
          <p:spPr>
            <a:xfrm>
              <a:off x="1980240" y="2877450"/>
              <a:ext cx="3086393" cy="3988178"/>
            </a:xfrm>
            <a:custGeom>
              <a:avLst/>
              <a:gdLst/>
              <a:ahLst/>
              <a:cxnLst/>
              <a:rect l="l" t="t" r="r" b="b"/>
              <a:pathLst>
                <a:path w="3086392" h="3988178" extrusionOk="0">
                  <a:moveTo>
                    <a:pt x="12693" y="614730"/>
                  </a:moveTo>
                  <a:cubicBezTo>
                    <a:pt x="12693" y="614730"/>
                    <a:pt x="1595263" y="2043616"/>
                    <a:pt x="1910253" y="3983090"/>
                  </a:cubicBezTo>
                  <a:lnTo>
                    <a:pt x="3082574" y="3983090"/>
                  </a:lnTo>
                  <a:lnTo>
                    <a:pt x="2258266" y="12693"/>
                  </a:lnTo>
                  <a:lnTo>
                    <a:pt x="12693" y="614730"/>
                  </a:lnTo>
                  <a:close/>
                </a:path>
              </a:pathLst>
            </a:custGeom>
            <a:gradFill>
              <a:gsLst>
                <a:gs pos="0">
                  <a:schemeClr val="lt1"/>
                </a:gs>
                <a:gs pos="3000">
                  <a:schemeClr val="lt1"/>
                </a:gs>
                <a:gs pos="100000">
                  <a:srgbClr val="FFAA00">
                    <a:alpha val="49803"/>
                  </a:srgbClr>
                </a:gs>
              </a:gsLst>
              <a:lin ang="4278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199" name="Google Shape;199;p25"/>
            <p:cNvSpPr/>
            <p:nvPr/>
          </p:nvSpPr>
          <p:spPr>
            <a:xfrm>
              <a:off x="2962043" y="520107"/>
              <a:ext cx="9233775" cy="6350602"/>
            </a:xfrm>
            <a:custGeom>
              <a:avLst/>
              <a:gdLst/>
              <a:ahLst/>
              <a:cxnLst/>
              <a:rect l="l" t="t" r="r" b="b"/>
              <a:pathLst>
                <a:path w="9233775" h="6350602" extrusionOk="0">
                  <a:moveTo>
                    <a:pt x="9229957" y="12693"/>
                  </a:moveTo>
                  <a:lnTo>
                    <a:pt x="12693" y="2225243"/>
                  </a:lnTo>
                  <a:lnTo>
                    <a:pt x="999577" y="6340434"/>
                  </a:lnTo>
                  <a:lnTo>
                    <a:pt x="9229957" y="6340434"/>
                  </a:lnTo>
                  <a:close/>
                </a:path>
              </a:pathLst>
            </a:custGeom>
            <a:gradFill>
              <a:gsLst>
                <a:gs pos="0">
                  <a:schemeClr val="accent5"/>
                </a:gs>
                <a:gs pos="3000">
                  <a:schemeClr val="accent5"/>
                </a:gs>
                <a:gs pos="100000">
                  <a:schemeClr val="lt2"/>
                </a:gs>
              </a:gsLst>
              <a:lin ang="81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200" name="Google Shape;200;p25"/>
            <p:cNvSpPr/>
            <p:nvPr/>
          </p:nvSpPr>
          <p:spPr>
            <a:xfrm>
              <a:off x="3270682" y="752539"/>
              <a:ext cx="8928947" cy="6109280"/>
            </a:xfrm>
            <a:custGeom>
              <a:avLst/>
              <a:gdLst/>
              <a:ahLst/>
              <a:cxnLst/>
              <a:rect l="l" t="t" r="r" b="b"/>
              <a:pathLst>
                <a:path w="8928946" h="6109279" extrusionOk="0">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grpSp>
      <p:grpSp>
        <p:nvGrpSpPr>
          <p:cNvPr id="201" name="Google Shape;201;p25"/>
          <p:cNvGrpSpPr/>
          <p:nvPr/>
        </p:nvGrpSpPr>
        <p:grpSpPr>
          <a:xfrm>
            <a:off x="10962579" y="5678327"/>
            <a:ext cx="1234800" cy="1051200"/>
            <a:chOff x="5626893" y="3026568"/>
            <a:chExt cx="937260" cy="800760"/>
          </a:xfrm>
        </p:grpSpPr>
        <p:sp>
          <p:nvSpPr>
            <p:cNvPr id="202" name="Google Shape;202;p25"/>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5882"/>
                  </a:srgbClr>
                </a:gs>
                <a:gs pos="3000">
                  <a:srgbClr val="3DA800">
                    <a:alpha val="5882"/>
                  </a:srgbClr>
                </a:gs>
                <a:gs pos="100000">
                  <a:srgbClr val="3DA800">
                    <a:alpha val="49803"/>
                  </a:srgbClr>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203" name="Google Shape;203;p25"/>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grpSp>
      <p:sp>
        <p:nvSpPr>
          <p:cNvPr id="204" name="Google Shape;204;p25"/>
          <p:cNvSpPr/>
          <p:nvPr/>
        </p:nvSpPr>
        <p:spPr>
          <a:xfrm>
            <a:off x="-24517" y="970945"/>
            <a:ext cx="4593600" cy="1238400"/>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9803"/>
                </a:srgbClr>
              </a:gs>
              <a:gs pos="88000">
                <a:srgbClr val="008EDC">
                  <a:alpha val="49803"/>
                </a:srgbClr>
              </a:gs>
              <a:gs pos="100000">
                <a:srgbClr val="008EDC">
                  <a:alpha val="49803"/>
                </a:srgbClr>
              </a:gs>
            </a:gsLst>
            <a:lin ang="108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205" name="Google Shape;205;p25"/>
          <p:cNvSpPr txBox="1">
            <a:spLocks noGrp="1"/>
          </p:cNvSpPr>
          <p:nvPr>
            <p:ph type="dt" idx="10"/>
          </p:nvPr>
        </p:nvSpPr>
        <p:spPr>
          <a:xfrm>
            <a:off x="4521925" y="5945824"/>
            <a:ext cx="27432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25"/>
          <p:cNvSpPr txBox="1">
            <a:spLocks noGrp="1"/>
          </p:cNvSpPr>
          <p:nvPr>
            <p:ph type="ftr" idx="11"/>
          </p:nvPr>
        </p:nvSpPr>
        <p:spPr>
          <a:xfrm>
            <a:off x="911225" y="5945823"/>
            <a:ext cx="2639323" cy="46800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25"/>
          <p:cNvSpPr txBox="1">
            <a:spLocks noGrp="1"/>
          </p:cNvSpPr>
          <p:nvPr>
            <p:ph type="sldNum" idx="12"/>
          </p:nvPr>
        </p:nvSpPr>
        <p:spPr>
          <a:xfrm>
            <a:off x="11163743" y="5945824"/>
            <a:ext cx="642257"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nl-BE"/>
              <a:t>‹nr.›</a:t>
            </a:fld>
            <a:endParaRPr/>
          </a:p>
        </p:txBody>
      </p:sp>
      <p:sp>
        <p:nvSpPr>
          <p:cNvPr id="208" name="Google Shape;208;p25"/>
          <p:cNvSpPr/>
          <p:nvPr/>
        </p:nvSpPr>
        <p:spPr>
          <a:xfrm>
            <a:off x="-26126" y="587196"/>
            <a:ext cx="4885313" cy="1632656"/>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6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209" name="Google Shape;209;p25"/>
          <p:cNvSpPr txBox="1">
            <a:spLocks noGrp="1"/>
          </p:cNvSpPr>
          <p:nvPr>
            <p:ph type="title"/>
          </p:nvPr>
        </p:nvSpPr>
        <p:spPr>
          <a:xfrm rot="-360000">
            <a:off x="803491" y="1001491"/>
            <a:ext cx="4065084" cy="70084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Comic Sans MS"/>
              <a:buNone/>
              <a:defRPr sz="40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210" name="Google Shape;210;p25"/>
          <p:cNvGrpSpPr/>
          <p:nvPr/>
        </p:nvGrpSpPr>
        <p:grpSpPr>
          <a:xfrm>
            <a:off x="-12715" y="-12715"/>
            <a:ext cx="7434968" cy="5461207"/>
            <a:chOff x="-12715" y="-12715"/>
            <a:chExt cx="7434968" cy="5461207"/>
          </a:xfrm>
        </p:grpSpPr>
        <p:sp>
          <p:nvSpPr>
            <p:cNvPr id="211" name="Google Shape;211;p25"/>
            <p:cNvSpPr/>
            <p:nvPr/>
          </p:nvSpPr>
          <p:spPr>
            <a:xfrm>
              <a:off x="5931446" y="-12715"/>
              <a:ext cx="1207388" cy="1143841"/>
            </a:xfrm>
            <a:custGeom>
              <a:avLst/>
              <a:gdLst/>
              <a:ahLst/>
              <a:cxnLst/>
              <a:rect l="l" t="t" r="r" b="b"/>
              <a:pathLst>
                <a:path w="1207387" h="1143841" extrusionOk="0">
                  <a:moveTo>
                    <a:pt x="1194684" y="12715"/>
                  </a:moveTo>
                  <a:lnTo>
                    <a:pt x="754940" y="12715"/>
                  </a:lnTo>
                  <a:lnTo>
                    <a:pt x="332990" y="494399"/>
                  </a:lnTo>
                  <a:lnTo>
                    <a:pt x="12715" y="1140034"/>
                  </a:lnTo>
                  <a:lnTo>
                    <a:pt x="612596" y="686310"/>
                  </a:lnTo>
                  <a:close/>
                </a:path>
              </a:pathLst>
            </a:custGeom>
            <a:gradFill>
              <a:gsLst>
                <a:gs pos="0">
                  <a:srgbClr val="C07400">
                    <a:alpha val="4705"/>
                  </a:srgbClr>
                </a:gs>
                <a:gs pos="100000">
                  <a:srgbClr val="C07400">
                    <a:alpha val="20000"/>
                  </a:srgbClr>
                </a:gs>
              </a:gsLst>
              <a:lin ang="318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212" name="Google Shape;212;p25"/>
            <p:cNvSpPr/>
            <p:nvPr/>
          </p:nvSpPr>
          <p:spPr>
            <a:xfrm>
              <a:off x="-12715" y="4607132"/>
              <a:ext cx="2071623" cy="635467"/>
            </a:xfrm>
            <a:custGeom>
              <a:avLst/>
              <a:gdLst/>
              <a:ahLst/>
              <a:cxnLst/>
              <a:rect l="l" t="t" r="r" b="b"/>
              <a:pathLst>
                <a:path w="2071623" h="635467" extrusionOk="0">
                  <a:moveTo>
                    <a:pt x="2061461" y="12715"/>
                  </a:moveTo>
                  <a:lnTo>
                    <a:pt x="2061461" y="12715"/>
                  </a:lnTo>
                  <a:lnTo>
                    <a:pt x="1307797" y="13986"/>
                  </a:lnTo>
                  <a:lnTo>
                    <a:pt x="12715" y="294862"/>
                  </a:lnTo>
                  <a:lnTo>
                    <a:pt x="12715" y="629118"/>
                  </a:lnTo>
                  <a:lnTo>
                    <a:pt x="1415827" y="335532"/>
                  </a:lnTo>
                  <a:close/>
                </a:path>
              </a:pathLst>
            </a:custGeom>
            <a:gradFill>
              <a:gsLst>
                <a:gs pos="0">
                  <a:srgbClr val="9D0F00">
                    <a:alpha val="4705"/>
                  </a:srgbClr>
                </a:gs>
                <a:gs pos="100000">
                  <a:srgbClr val="9D0F00">
                    <a:alpha val="20000"/>
                  </a:srgbClr>
                </a:gs>
              </a:gsLst>
              <a:lin ang="984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213" name="Google Shape;213;p25"/>
            <p:cNvSpPr/>
            <p:nvPr/>
          </p:nvSpPr>
          <p:spPr>
            <a:xfrm>
              <a:off x="-12715" y="4546128"/>
              <a:ext cx="2287682" cy="902364"/>
            </a:xfrm>
            <a:custGeom>
              <a:avLst/>
              <a:gdLst/>
              <a:ahLst/>
              <a:cxnLst/>
              <a:rect l="l" t="t" r="r" b="b"/>
              <a:pathLst>
                <a:path w="2287682" h="902363" extrusionOk="0">
                  <a:moveTo>
                    <a:pt x="12715" y="898556"/>
                  </a:moveTo>
                  <a:lnTo>
                    <a:pt x="2283875" y="415601"/>
                  </a:lnTo>
                  <a:lnTo>
                    <a:pt x="2198722" y="12715"/>
                  </a:lnTo>
                  <a:lnTo>
                    <a:pt x="12715" y="477877"/>
                  </a:lnTo>
                  <a:close/>
                </a:path>
              </a:pathLst>
            </a:custGeom>
            <a:blipFill rotWithShape="1">
              <a:blip r:embed="rId2">
                <a:alphaModFix/>
              </a:blip>
              <a:stretch>
                <a:fillRect l="-71083" t="19265" r="1772" b="-35679"/>
              </a:stretch>
            </a:bli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214" name="Google Shape;214;p25"/>
            <p:cNvSpPr/>
            <p:nvPr/>
          </p:nvSpPr>
          <p:spPr>
            <a:xfrm>
              <a:off x="5820875" y="-12715"/>
              <a:ext cx="1601378" cy="1461575"/>
            </a:xfrm>
            <a:custGeom>
              <a:avLst/>
              <a:gdLst/>
              <a:ahLst/>
              <a:cxnLst/>
              <a:rect l="l" t="t" r="r" b="b"/>
              <a:pathLst>
                <a:path w="1601377" h="1461574" extrusionOk="0">
                  <a:moveTo>
                    <a:pt x="1047256" y="12715"/>
                  </a:moveTo>
                  <a:lnTo>
                    <a:pt x="12715" y="1181975"/>
                  </a:lnTo>
                  <a:lnTo>
                    <a:pt x="321552" y="1455226"/>
                  </a:lnTo>
                  <a:lnTo>
                    <a:pt x="1597570" y="12715"/>
                  </a:lnTo>
                  <a:close/>
                </a:path>
              </a:pathLst>
            </a:custGeom>
            <a:blipFill rotWithShape="1">
              <a:blip r:embed="rId3">
                <a:alphaModFix/>
              </a:blip>
              <a:stretch>
                <a:fillRect l="9983" t="-142508" r="-99563" b="9277"/>
              </a:stretch>
            </a:bli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grpSp>
      <p:sp>
        <p:nvSpPr>
          <p:cNvPr id="215" name="Google Shape;215;p25"/>
          <p:cNvSpPr txBox="1">
            <a:spLocks noGrp="1"/>
          </p:cNvSpPr>
          <p:nvPr>
            <p:ph type="body" idx="1"/>
          </p:nvPr>
        </p:nvSpPr>
        <p:spPr>
          <a:xfrm>
            <a:off x="3961075" y="3345999"/>
            <a:ext cx="7319700" cy="150018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Font typeface="Arial"/>
              <a:buNone/>
              <a:defRPr sz="2800">
                <a:solidFill>
                  <a:schemeClr val="lt1"/>
                </a:solidFill>
              </a:defRPr>
            </a:lvl1pPr>
            <a:lvl2pPr marL="914400" lvl="1" indent="-228600" algn="l">
              <a:lnSpc>
                <a:spcPct val="90000"/>
              </a:lnSpc>
              <a:spcBef>
                <a:spcPts val="500"/>
              </a:spcBef>
              <a:spcAft>
                <a:spcPts val="0"/>
              </a:spcAft>
              <a:buClr>
                <a:srgbClr val="BB8888"/>
              </a:buClr>
              <a:buSzPts val="2000"/>
              <a:buNone/>
              <a:defRPr sz="2000">
                <a:solidFill>
                  <a:srgbClr val="BB8888"/>
                </a:solidFill>
              </a:defRPr>
            </a:lvl2pPr>
            <a:lvl3pPr marL="1371600" lvl="2" indent="-228600" algn="l">
              <a:lnSpc>
                <a:spcPct val="90000"/>
              </a:lnSpc>
              <a:spcBef>
                <a:spcPts val="500"/>
              </a:spcBef>
              <a:spcAft>
                <a:spcPts val="0"/>
              </a:spcAft>
              <a:buClr>
                <a:srgbClr val="BB8888"/>
              </a:buClr>
              <a:buSzPts val="1800"/>
              <a:buNone/>
              <a:defRPr sz="1800">
                <a:solidFill>
                  <a:srgbClr val="BB8888"/>
                </a:solidFill>
              </a:defRPr>
            </a:lvl3pPr>
            <a:lvl4pPr marL="1828800" lvl="3" indent="-228600" algn="l">
              <a:lnSpc>
                <a:spcPct val="90000"/>
              </a:lnSpc>
              <a:spcBef>
                <a:spcPts val="500"/>
              </a:spcBef>
              <a:spcAft>
                <a:spcPts val="0"/>
              </a:spcAft>
              <a:buClr>
                <a:srgbClr val="BB8888"/>
              </a:buClr>
              <a:buSzPts val="1600"/>
              <a:buNone/>
              <a:defRPr sz="1600">
                <a:solidFill>
                  <a:srgbClr val="BB8888"/>
                </a:solidFill>
              </a:defRPr>
            </a:lvl4pPr>
            <a:lvl5pPr marL="2286000" lvl="4" indent="-228600" algn="l">
              <a:lnSpc>
                <a:spcPct val="90000"/>
              </a:lnSpc>
              <a:spcBef>
                <a:spcPts val="500"/>
              </a:spcBef>
              <a:spcAft>
                <a:spcPts val="0"/>
              </a:spcAft>
              <a:buClr>
                <a:srgbClr val="BB8888"/>
              </a:buClr>
              <a:buSzPts val="1600"/>
              <a:buNone/>
              <a:defRPr sz="1600">
                <a:solidFill>
                  <a:srgbClr val="BB8888"/>
                </a:solidFill>
              </a:defRPr>
            </a:lvl5pPr>
            <a:lvl6pPr marL="2743200" lvl="5" indent="-228600" algn="l">
              <a:lnSpc>
                <a:spcPct val="90000"/>
              </a:lnSpc>
              <a:spcBef>
                <a:spcPts val="500"/>
              </a:spcBef>
              <a:spcAft>
                <a:spcPts val="0"/>
              </a:spcAft>
              <a:buClr>
                <a:srgbClr val="BB8888"/>
              </a:buClr>
              <a:buSzPts val="1600"/>
              <a:buNone/>
              <a:defRPr sz="1600">
                <a:solidFill>
                  <a:srgbClr val="BB8888"/>
                </a:solidFill>
              </a:defRPr>
            </a:lvl6pPr>
            <a:lvl7pPr marL="3200400" lvl="6" indent="-228600" algn="l">
              <a:lnSpc>
                <a:spcPct val="90000"/>
              </a:lnSpc>
              <a:spcBef>
                <a:spcPts val="500"/>
              </a:spcBef>
              <a:spcAft>
                <a:spcPts val="0"/>
              </a:spcAft>
              <a:buClr>
                <a:srgbClr val="BB8888"/>
              </a:buClr>
              <a:buSzPts val="1600"/>
              <a:buNone/>
              <a:defRPr sz="1600">
                <a:solidFill>
                  <a:srgbClr val="BB8888"/>
                </a:solidFill>
              </a:defRPr>
            </a:lvl7pPr>
            <a:lvl8pPr marL="3657600" lvl="7" indent="-228600" algn="l">
              <a:lnSpc>
                <a:spcPct val="90000"/>
              </a:lnSpc>
              <a:spcBef>
                <a:spcPts val="500"/>
              </a:spcBef>
              <a:spcAft>
                <a:spcPts val="0"/>
              </a:spcAft>
              <a:buClr>
                <a:srgbClr val="BB8888"/>
              </a:buClr>
              <a:buSzPts val="1600"/>
              <a:buNone/>
              <a:defRPr sz="1600">
                <a:solidFill>
                  <a:srgbClr val="BB8888"/>
                </a:solidFill>
              </a:defRPr>
            </a:lvl8pPr>
            <a:lvl9pPr marL="4114800" lvl="8" indent="-228600" algn="l">
              <a:lnSpc>
                <a:spcPct val="90000"/>
              </a:lnSpc>
              <a:spcBef>
                <a:spcPts val="500"/>
              </a:spcBef>
              <a:spcAft>
                <a:spcPts val="0"/>
              </a:spcAft>
              <a:buClr>
                <a:srgbClr val="BB8888"/>
              </a:buClr>
              <a:buSzPts val="1600"/>
              <a:buNone/>
              <a:defRPr sz="1600">
                <a:solidFill>
                  <a:srgbClr val="BB8888"/>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el en inhoud">
  <p:cSld name="Titel en inhoud">
    <p:spTree>
      <p:nvGrpSpPr>
        <p:cNvPr id="1" name="Shape 216"/>
        <p:cNvGrpSpPr/>
        <p:nvPr/>
      </p:nvGrpSpPr>
      <p:grpSpPr>
        <a:xfrm>
          <a:off x="0" y="0"/>
          <a:ext cx="0" cy="0"/>
          <a:chOff x="0" y="0"/>
          <a:chExt cx="0" cy="0"/>
        </a:xfrm>
      </p:grpSpPr>
      <p:grpSp>
        <p:nvGrpSpPr>
          <p:cNvPr id="217" name="Google Shape;217;p26"/>
          <p:cNvGrpSpPr/>
          <p:nvPr/>
        </p:nvGrpSpPr>
        <p:grpSpPr>
          <a:xfrm>
            <a:off x="10962579" y="5678327"/>
            <a:ext cx="1234800" cy="1051200"/>
            <a:chOff x="5626893" y="3026568"/>
            <a:chExt cx="937260" cy="800760"/>
          </a:xfrm>
        </p:grpSpPr>
        <p:sp>
          <p:nvSpPr>
            <p:cNvPr id="218" name="Google Shape;218;p26"/>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5882"/>
                  </a:srgbClr>
                </a:gs>
                <a:gs pos="3000">
                  <a:srgbClr val="3DA800">
                    <a:alpha val="5882"/>
                  </a:srgbClr>
                </a:gs>
                <a:gs pos="100000">
                  <a:srgbClr val="3DA800">
                    <a:alpha val="49803"/>
                  </a:srgbClr>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219" name="Google Shape;219;p26"/>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grpSp>
      <p:sp>
        <p:nvSpPr>
          <p:cNvPr id="220" name="Google Shape;220;p26"/>
          <p:cNvSpPr/>
          <p:nvPr/>
        </p:nvSpPr>
        <p:spPr>
          <a:xfrm>
            <a:off x="-24517" y="519002"/>
            <a:ext cx="4593600" cy="1238400"/>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9803"/>
                </a:srgbClr>
              </a:gs>
              <a:gs pos="88000">
                <a:srgbClr val="008EDC">
                  <a:alpha val="49803"/>
                </a:srgbClr>
              </a:gs>
              <a:gs pos="100000">
                <a:srgbClr val="008EDC">
                  <a:alpha val="49803"/>
                </a:srgbClr>
              </a:gs>
            </a:gsLst>
            <a:lin ang="108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221" name="Google Shape;221;p26"/>
          <p:cNvSpPr txBox="1">
            <a:spLocks noGrp="1"/>
          </p:cNvSpPr>
          <p:nvPr>
            <p:ph type="dt" idx="10"/>
          </p:nvPr>
        </p:nvSpPr>
        <p:spPr>
          <a:xfrm>
            <a:off x="4521925" y="5945824"/>
            <a:ext cx="27432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26"/>
          <p:cNvSpPr txBox="1">
            <a:spLocks noGrp="1"/>
          </p:cNvSpPr>
          <p:nvPr>
            <p:ph type="ftr" idx="11"/>
          </p:nvPr>
        </p:nvSpPr>
        <p:spPr>
          <a:xfrm>
            <a:off x="911225" y="5945823"/>
            <a:ext cx="2639323" cy="46800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26"/>
          <p:cNvSpPr txBox="1">
            <a:spLocks noGrp="1"/>
          </p:cNvSpPr>
          <p:nvPr>
            <p:ph type="sldNum" idx="12"/>
          </p:nvPr>
        </p:nvSpPr>
        <p:spPr>
          <a:xfrm>
            <a:off x="11163743" y="5945824"/>
            <a:ext cx="642257"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nl-BE"/>
              <a:t>‹nr.›</a:t>
            </a:fld>
            <a:endParaRPr/>
          </a:p>
        </p:txBody>
      </p:sp>
      <p:sp>
        <p:nvSpPr>
          <p:cNvPr id="224" name="Google Shape;224;p26"/>
          <p:cNvSpPr/>
          <p:nvPr/>
        </p:nvSpPr>
        <p:spPr>
          <a:xfrm>
            <a:off x="-26126" y="135253"/>
            <a:ext cx="4885313" cy="1632656"/>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6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grpSp>
        <p:nvGrpSpPr>
          <p:cNvPr id="225" name="Google Shape;225;p26"/>
          <p:cNvGrpSpPr/>
          <p:nvPr/>
        </p:nvGrpSpPr>
        <p:grpSpPr>
          <a:xfrm>
            <a:off x="-12715" y="-12715"/>
            <a:ext cx="7434968" cy="5461207"/>
            <a:chOff x="-12715" y="-12715"/>
            <a:chExt cx="7434968" cy="5461207"/>
          </a:xfrm>
        </p:grpSpPr>
        <p:sp>
          <p:nvSpPr>
            <p:cNvPr id="226" name="Google Shape;226;p26"/>
            <p:cNvSpPr/>
            <p:nvPr/>
          </p:nvSpPr>
          <p:spPr>
            <a:xfrm>
              <a:off x="5931446" y="-12715"/>
              <a:ext cx="1207388" cy="1143841"/>
            </a:xfrm>
            <a:custGeom>
              <a:avLst/>
              <a:gdLst/>
              <a:ahLst/>
              <a:cxnLst/>
              <a:rect l="l" t="t" r="r" b="b"/>
              <a:pathLst>
                <a:path w="1207387" h="1143841" extrusionOk="0">
                  <a:moveTo>
                    <a:pt x="1194684" y="12715"/>
                  </a:moveTo>
                  <a:lnTo>
                    <a:pt x="754940" y="12715"/>
                  </a:lnTo>
                  <a:lnTo>
                    <a:pt x="332990" y="494399"/>
                  </a:lnTo>
                  <a:lnTo>
                    <a:pt x="12715" y="1140034"/>
                  </a:lnTo>
                  <a:lnTo>
                    <a:pt x="612596" y="686310"/>
                  </a:lnTo>
                  <a:close/>
                </a:path>
              </a:pathLst>
            </a:custGeom>
            <a:gradFill>
              <a:gsLst>
                <a:gs pos="0">
                  <a:srgbClr val="C07400">
                    <a:alpha val="4705"/>
                  </a:srgbClr>
                </a:gs>
                <a:gs pos="100000">
                  <a:srgbClr val="C07400">
                    <a:alpha val="20000"/>
                  </a:srgbClr>
                </a:gs>
              </a:gsLst>
              <a:lin ang="318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227" name="Google Shape;227;p26"/>
            <p:cNvSpPr/>
            <p:nvPr/>
          </p:nvSpPr>
          <p:spPr>
            <a:xfrm>
              <a:off x="-12715" y="4607132"/>
              <a:ext cx="2071623" cy="635467"/>
            </a:xfrm>
            <a:custGeom>
              <a:avLst/>
              <a:gdLst/>
              <a:ahLst/>
              <a:cxnLst/>
              <a:rect l="l" t="t" r="r" b="b"/>
              <a:pathLst>
                <a:path w="2071623" h="635467" extrusionOk="0">
                  <a:moveTo>
                    <a:pt x="2061461" y="12715"/>
                  </a:moveTo>
                  <a:lnTo>
                    <a:pt x="2061461" y="12715"/>
                  </a:lnTo>
                  <a:lnTo>
                    <a:pt x="1307797" y="13986"/>
                  </a:lnTo>
                  <a:lnTo>
                    <a:pt x="12715" y="294862"/>
                  </a:lnTo>
                  <a:lnTo>
                    <a:pt x="12715" y="629118"/>
                  </a:lnTo>
                  <a:lnTo>
                    <a:pt x="1415827" y="335532"/>
                  </a:lnTo>
                  <a:close/>
                </a:path>
              </a:pathLst>
            </a:custGeom>
            <a:gradFill>
              <a:gsLst>
                <a:gs pos="0">
                  <a:srgbClr val="9D0F00">
                    <a:alpha val="4705"/>
                  </a:srgbClr>
                </a:gs>
                <a:gs pos="100000">
                  <a:srgbClr val="9D0F00">
                    <a:alpha val="20000"/>
                  </a:srgbClr>
                </a:gs>
              </a:gsLst>
              <a:lin ang="984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228" name="Google Shape;228;p26"/>
            <p:cNvSpPr/>
            <p:nvPr/>
          </p:nvSpPr>
          <p:spPr>
            <a:xfrm>
              <a:off x="-12715" y="4546128"/>
              <a:ext cx="2287682" cy="902364"/>
            </a:xfrm>
            <a:custGeom>
              <a:avLst/>
              <a:gdLst/>
              <a:ahLst/>
              <a:cxnLst/>
              <a:rect l="l" t="t" r="r" b="b"/>
              <a:pathLst>
                <a:path w="2287682" h="902363" extrusionOk="0">
                  <a:moveTo>
                    <a:pt x="12715" y="898556"/>
                  </a:moveTo>
                  <a:lnTo>
                    <a:pt x="2283875" y="415601"/>
                  </a:lnTo>
                  <a:lnTo>
                    <a:pt x="2198722" y="12715"/>
                  </a:lnTo>
                  <a:lnTo>
                    <a:pt x="12715" y="477877"/>
                  </a:lnTo>
                  <a:close/>
                </a:path>
              </a:pathLst>
            </a:custGeom>
            <a:blipFill rotWithShape="1">
              <a:blip r:embed="rId2">
                <a:alphaModFix/>
              </a:blip>
              <a:stretch>
                <a:fillRect l="-71083" t="19265" r="1772" b="-35679"/>
              </a:stretch>
            </a:bli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229" name="Google Shape;229;p26"/>
            <p:cNvSpPr/>
            <p:nvPr/>
          </p:nvSpPr>
          <p:spPr>
            <a:xfrm>
              <a:off x="5820875" y="-12715"/>
              <a:ext cx="1601378" cy="1461575"/>
            </a:xfrm>
            <a:custGeom>
              <a:avLst/>
              <a:gdLst/>
              <a:ahLst/>
              <a:cxnLst/>
              <a:rect l="l" t="t" r="r" b="b"/>
              <a:pathLst>
                <a:path w="1601377" h="1461574" extrusionOk="0">
                  <a:moveTo>
                    <a:pt x="1047256" y="12715"/>
                  </a:moveTo>
                  <a:lnTo>
                    <a:pt x="12715" y="1181975"/>
                  </a:lnTo>
                  <a:lnTo>
                    <a:pt x="321552" y="1455226"/>
                  </a:lnTo>
                  <a:lnTo>
                    <a:pt x="1597570" y="12715"/>
                  </a:lnTo>
                  <a:close/>
                </a:path>
              </a:pathLst>
            </a:custGeom>
            <a:blipFill rotWithShape="1">
              <a:blip r:embed="rId3">
                <a:alphaModFix/>
              </a:blip>
              <a:stretch>
                <a:fillRect l="9983" t="-142508" r="-99563" b="9277"/>
              </a:stretch>
            </a:bli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grpSp>
      <p:sp>
        <p:nvSpPr>
          <p:cNvPr id="230" name="Google Shape;230;p26"/>
          <p:cNvSpPr txBox="1">
            <a:spLocks noGrp="1"/>
          </p:cNvSpPr>
          <p:nvPr>
            <p:ph type="title"/>
          </p:nvPr>
        </p:nvSpPr>
        <p:spPr>
          <a:xfrm rot="-420000">
            <a:off x="288463" y="354491"/>
            <a:ext cx="4391191"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Comic Sans MS"/>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1" name="Google Shape;231;p26"/>
          <p:cNvSpPr txBox="1">
            <a:spLocks noGrp="1"/>
          </p:cNvSpPr>
          <p:nvPr>
            <p:ph type="body" idx="1"/>
          </p:nvPr>
        </p:nvSpPr>
        <p:spPr>
          <a:xfrm>
            <a:off x="911225" y="1825625"/>
            <a:ext cx="10442575"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accent4"/>
              </a:buClr>
              <a:buSzPts val="1800"/>
              <a:buChar char="•"/>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nhoud twee">
  <p:cSld name="Inhoud twee">
    <p:spTree>
      <p:nvGrpSpPr>
        <p:cNvPr id="1" name="Shape 232"/>
        <p:cNvGrpSpPr/>
        <p:nvPr/>
      </p:nvGrpSpPr>
      <p:grpSpPr>
        <a:xfrm>
          <a:off x="0" y="0"/>
          <a:ext cx="0" cy="0"/>
          <a:chOff x="0" y="0"/>
          <a:chExt cx="0" cy="0"/>
        </a:xfrm>
      </p:grpSpPr>
      <p:grpSp>
        <p:nvGrpSpPr>
          <p:cNvPr id="233" name="Google Shape;233;p27"/>
          <p:cNvGrpSpPr/>
          <p:nvPr/>
        </p:nvGrpSpPr>
        <p:grpSpPr>
          <a:xfrm>
            <a:off x="10962579" y="5678327"/>
            <a:ext cx="1234800" cy="1051200"/>
            <a:chOff x="5626893" y="3026568"/>
            <a:chExt cx="937260" cy="800760"/>
          </a:xfrm>
        </p:grpSpPr>
        <p:sp>
          <p:nvSpPr>
            <p:cNvPr id="234" name="Google Shape;234;p27"/>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5882"/>
                  </a:srgbClr>
                </a:gs>
                <a:gs pos="3000">
                  <a:srgbClr val="3DA800">
                    <a:alpha val="5882"/>
                  </a:srgbClr>
                </a:gs>
                <a:gs pos="100000">
                  <a:srgbClr val="3DA800">
                    <a:alpha val="49803"/>
                  </a:srgbClr>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235" name="Google Shape;235;p27"/>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grpSp>
      <p:sp>
        <p:nvSpPr>
          <p:cNvPr id="236" name="Google Shape;236;p27"/>
          <p:cNvSpPr/>
          <p:nvPr/>
        </p:nvSpPr>
        <p:spPr>
          <a:xfrm>
            <a:off x="-24517" y="519002"/>
            <a:ext cx="4593600" cy="1238400"/>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9803"/>
                </a:srgbClr>
              </a:gs>
              <a:gs pos="88000">
                <a:srgbClr val="008EDC">
                  <a:alpha val="49803"/>
                </a:srgbClr>
              </a:gs>
              <a:gs pos="100000">
                <a:srgbClr val="008EDC">
                  <a:alpha val="49803"/>
                </a:srgbClr>
              </a:gs>
            </a:gsLst>
            <a:lin ang="108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237" name="Google Shape;237;p27"/>
          <p:cNvSpPr txBox="1">
            <a:spLocks noGrp="1"/>
          </p:cNvSpPr>
          <p:nvPr>
            <p:ph type="dt" idx="10"/>
          </p:nvPr>
        </p:nvSpPr>
        <p:spPr>
          <a:xfrm>
            <a:off x="4521925" y="5945824"/>
            <a:ext cx="27432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27"/>
          <p:cNvSpPr txBox="1">
            <a:spLocks noGrp="1"/>
          </p:cNvSpPr>
          <p:nvPr>
            <p:ph type="ftr" idx="11"/>
          </p:nvPr>
        </p:nvSpPr>
        <p:spPr>
          <a:xfrm>
            <a:off x="911225" y="5945823"/>
            <a:ext cx="2639323" cy="46800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27"/>
          <p:cNvSpPr txBox="1">
            <a:spLocks noGrp="1"/>
          </p:cNvSpPr>
          <p:nvPr>
            <p:ph type="sldNum" idx="12"/>
          </p:nvPr>
        </p:nvSpPr>
        <p:spPr>
          <a:xfrm>
            <a:off x="11163743" y="5945824"/>
            <a:ext cx="642257"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nl-BE"/>
              <a:t>‹nr.›</a:t>
            </a:fld>
            <a:endParaRPr/>
          </a:p>
        </p:txBody>
      </p:sp>
      <p:sp>
        <p:nvSpPr>
          <p:cNvPr id="240" name="Google Shape;240;p27"/>
          <p:cNvSpPr/>
          <p:nvPr/>
        </p:nvSpPr>
        <p:spPr>
          <a:xfrm>
            <a:off x="-26126" y="135253"/>
            <a:ext cx="4885313" cy="1632656"/>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6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grpSp>
        <p:nvGrpSpPr>
          <p:cNvPr id="241" name="Google Shape;241;p27"/>
          <p:cNvGrpSpPr/>
          <p:nvPr/>
        </p:nvGrpSpPr>
        <p:grpSpPr>
          <a:xfrm>
            <a:off x="-12715" y="-12715"/>
            <a:ext cx="7434968" cy="5461207"/>
            <a:chOff x="-12715" y="-12715"/>
            <a:chExt cx="7434968" cy="5461207"/>
          </a:xfrm>
        </p:grpSpPr>
        <p:sp>
          <p:nvSpPr>
            <p:cNvPr id="242" name="Google Shape;242;p27"/>
            <p:cNvSpPr/>
            <p:nvPr/>
          </p:nvSpPr>
          <p:spPr>
            <a:xfrm>
              <a:off x="5931446" y="-12715"/>
              <a:ext cx="1207388" cy="1143841"/>
            </a:xfrm>
            <a:custGeom>
              <a:avLst/>
              <a:gdLst/>
              <a:ahLst/>
              <a:cxnLst/>
              <a:rect l="l" t="t" r="r" b="b"/>
              <a:pathLst>
                <a:path w="1207387" h="1143841" extrusionOk="0">
                  <a:moveTo>
                    <a:pt x="1194684" y="12715"/>
                  </a:moveTo>
                  <a:lnTo>
                    <a:pt x="754940" y="12715"/>
                  </a:lnTo>
                  <a:lnTo>
                    <a:pt x="332990" y="494399"/>
                  </a:lnTo>
                  <a:lnTo>
                    <a:pt x="12715" y="1140034"/>
                  </a:lnTo>
                  <a:lnTo>
                    <a:pt x="612596" y="686310"/>
                  </a:lnTo>
                  <a:close/>
                </a:path>
              </a:pathLst>
            </a:custGeom>
            <a:gradFill>
              <a:gsLst>
                <a:gs pos="0">
                  <a:srgbClr val="C07400">
                    <a:alpha val="4705"/>
                  </a:srgbClr>
                </a:gs>
                <a:gs pos="100000">
                  <a:srgbClr val="C07400">
                    <a:alpha val="20000"/>
                  </a:srgbClr>
                </a:gs>
              </a:gsLst>
              <a:lin ang="318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243" name="Google Shape;243;p27"/>
            <p:cNvSpPr/>
            <p:nvPr/>
          </p:nvSpPr>
          <p:spPr>
            <a:xfrm>
              <a:off x="-12715" y="4607132"/>
              <a:ext cx="2071623" cy="635467"/>
            </a:xfrm>
            <a:custGeom>
              <a:avLst/>
              <a:gdLst/>
              <a:ahLst/>
              <a:cxnLst/>
              <a:rect l="l" t="t" r="r" b="b"/>
              <a:pathLst>
                <a:path w="2071623" h="635467" extrusionOk="0">
                  <a:moveTo>
                    <a:pt x="2061461" y="12715"/>
                  </a:moveTo>
                  <a:lnTo>
                    <a:pt x="2061461" y="12715"/>
                  </a:lnTo>
                  <a:lnTo>
                    <a:pt x="1307797" y="13986"/>
                  </a:lnTo>
                  <a:lnTo>
                    <a:pt x="12715" y="294862"/>
                  </a:lnTo>
                  <a:lnTo>
                    <a:pt x="12715" y="629118"/>
                  </a:lnTo>
                  <a:lnTo>
                    <a:pt x="1415827" y="335532"/>
                  </a:lnTo>
                  <a:close/>
                </a:path>
              </a:pathLst>
            </a:custGeom>
            <a:gradFill>
              <a:gsLst>
                <a:gs pos="0">
                  <a:srgbClr val="9D0F00">
                    <a:alpha val="4705"/>
                  </a:srgbClr>
                </a:gs>
                <a:gs pos="100000">
                  <a:srgbClr val="9D0F00">
                    <a:alpha val="20000"/>
                  </a:srgbClr>
                </a:gs>
              </a:gsLst>
              <a:lin ang="984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244" name="Google Shape;244;p27"/>
            <p:cNvSpPr/>
            <p:nvPr/>
          </p:nvSpPr>
          <p:spPr>
            <a:xfrm>
              <a:off x="-12715" y="4546128"/>
              <a:ext cx="2287682" cy="902364"/>
            </a:xfrm>
            <a:custGeom>
              <a:avLst/>
              <a:gdLst/>
              <a:ahLst/>
              <a:cxnLst/>
              <a:rect l="l" t="t" r="r" b="b"/>
              <a:pathLst>
                <a:path w="2287682" h="902363" extrusionOk="0">
                  <a:moveTo>
                    <a:pt x="12715" y="898556"/>
                  </a:moveTo>
                  <a:lnTo>
                    <a:pt x="2283875" y="415601"/>
                  </a:lnTo>
                  <a:lnTo>
                    <a:pt x="2198722" y="12715"/>
                  </a:lnTo>
                  <a:lnTo>
                    <a:pt x="12715" y="477877"/>
                  </a:lnTo>
                  <a:close/>
                </a:path>
              </a:pathLst>
            </a:custGeom>
            <a:blipFill rotWithShape="1">
              <a:blip r:embed="rId2">
                <a:alphaModFix/>
              </a:blip>
              <a:stretch>
                <a:fillRect l="-71083" t="19265" r="1772" b="-35679"/>
              </a:stretch>
            </a:bli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245" name="Google Shape;245;p27"/>
            <p:cNvSpPr/>
            <p:nvPr/>
          </p:nvSpPr>
          <p:spPr>
            <a:xfrm>
              <a:off x="5820875" y="-12715"/>
              <a:ext cx="1601378" cy="1461575"/>
            </a:xfrm>
            <a:custGeom>
              <a:avLst/>
              <a:gdLst/>
              <a:ahLst/>
              <a:cxnLst/>
              <a:rect l="l" t="t" r="r" b="b"/>
              <a:pathLst>
                <a:path w="1601377" h="1461574" extrusionOk="0">
                  <a:moveTo>
                    <a:pt x="1047256" y="12715"/>
                  </a:moveTo>
                  <a:lnTo>
                    <a:pt x="12715" y="1181975"/>
                  </a:lnTo>
                  <a:lnTo>
                    <a:pt x="321552" y="1455226"/>
                  </a:lnTo>
                  <a:lnTo>
                    <a:pt x="1597570" y="12715"/>
                  </a:lnTo>
                  <a:close/>
                </a:path>
              </a:pathLst>
            </a:custGeom>
            <a:blipFill rotWithShape="1">
              <a:blip r:embed="rId3">
                <a:alphaModFix/>
              </a:blip>
              <a:stretch>
                <a:fillRect l="9983" t="-142508" r="-99563" b="9277"/>
              </a:stretch>
            </a:bli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grpSp>
      <p:sp>
        <p:nvSpPr>
          <p:cNvPr id="246" name="Google Shape;246;p27"/>
          <p:cNvSpPr txBox="1">
            <a:spLocks noGrp="1"/>
          </p:cNvSpPr>
          <p:nvPr>
            <p:ph type="title"/>
          </p:nvPr>
        </p:nvSpPr>
        <p:spPr>
          <a:xfrm rot="-420000">
            <a:off x="288463" y="354491"/>
            <a:ext cx="4391191"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Comic Sans MS"/>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7" name="Google Shape;247;p27"/>
          <p:cNvSpPr txBox="1">
            <a:spLocks noGrp="1"/>
          </p:cNvSpPr>
          <p:nvPr>
            <p:ph type="body" idx="1"/>
          </p:nvPr>
        </p:nvSpPr>
        <p:spPr>
          <a:xfrm>
            <a:off x="838200" y="1825625"/>
            <a:ext cx="5181600" cy="397608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accent4"/>
              </a:buClr>
              <a:buSzPts val="1800"/>
              <a:buChar char="•"/>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8" name="Google Shape;248;p27"/>
          <p:cNvSpPr txBox="1">
            <a:spLocks noGrp="1"/>
          </p:cNvSpPr>
          <p:nvPr>
            <p:ph type="body" idx="2"/>
          </p:nvPr>
        </p:nvSpPr>
        <p:spPr>
          <a:xfrm>
            <a:off x="6172200" y="1825625"/>
            <a:ext cx="5181600" cy="397608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accent4"/>
              </a:buClr>
              <a:buSzPts val="1800"/>
              <a:buChar char="•"/>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Vergelijking">
  <p:cSld name="Vergelijking">
    <p:spTree>
      <p:nvGrpSpPr>
        <p:cNvPr id="1" name="Shape 249"/>
        <p:cNvGrpSpPr/>
        <p:nvPr/>
      </p:nvGrpSpPr>
      <p:grpSpPr>
        <a:xfrm>
          <a:off x="0" y="0"/>
          <a:ext cx="0" cy="0"/>
          <a:chOff x="0" y="0"/>
          <a:chExt cx="0" cy="0"/>
        </a:xfrm>
      </p:grpSpPr>
      <p:grpSp>
        <p:nvGrpSpPr>
          <p:cNvPr id="250" name="Google Shape;250;p28"/>
          <p:cNvGrpSpPr/>
          <p:nvPr/>
        </p:nvGrpSpPr>
        <p:grpSpPr>
          <a:xfrm>
            <a:off x="10962579" y="5678327"/>
            <a:ext cx="1234800" cy="1051200"/>
            <a:chOff x="5626893" y="3026568"/>
            <a:chExt cx="937260" cy="800760"/>
          </a:xfrm>
        </p:grpSpPr>
        <p:sp>
          <p:nvSpPr>
            <p:cNvPr id="251" name="Google Shape;251;p28"/>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5882"/>
                  </a:srgbClr>
                </a:gs>
                <a:gs pos="3000">
                  <a:srgbClr val="3DA800">
                    <a:alpha val="5882"/>
                  </a:srgbClr>
                </a:gs>
                <a:gs pos="100000">
                  <a:srgbClr val="3DA800">
                    <a:alpha val="49803"/>
                  </a:srgbClr>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252" name="Google Shape;252;p28"/>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grpSp>
      <p:sp>
        <p:nvSpPr>
          <p:cNvPr id="253" name="Google Shape;253;p28"/>
          <p:cNvSpPr/>
          <p:nvPr/>
        </p:nvSpPr>
        <p:spPr>
          <a:xfrm>
            <a:off x="-24517" y="519002"/>
            <a:ext cx="4593600" cy="1238400"/>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9803"/>
                </a:srgbClr>
              </a:gs>
              <a:gs pos="88000">
                <a:srgbClr val="008EDC">
                  <a:alpha val="49803"/>
                </a:srgbClr>
              </a:gs>
              <a:gs pos="100000">
                <a:srgbClr val="008EDC">
                  <a:alpha val="49803"/>
                </a:srgbClr>
              </a:gs>
            </a:gsLst>
            <a:lin ang="108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254" name="Google Shape;254;p28"/>
          <p:cNvSpPr txBox="1">
            <a:spLocks noGrp="1"/>
          </p:cNvSpPr>
          <p:nvPr>
            <p:ph type="dt" idx="10"/>
          </p:nvPr>
        </p:nvSpPr>
        <p:spPr>
          <a:xfrm>
            <a:off x="4521925" y="5945824"/>
            <a:ext cx="27432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5" name="Google Shape;255;p28"/>
          <p:cNvSpPr txBox="1">
            <a:spLocks noGrp="1"/>
          </p:cNvSpPr>
          <p:nvPr>
            <p:ph type="ftr" idx="11"/>
          </p:nvPr>
        </p:nvSpPr>
        <p:spPr>
          <a:xfrm>
            <a:off x="911225" y="5945823"/>
            <a:ext cx="2639323" cy="46800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6" name="Google Shape;256;p28"/>
          <p:cNvSpPr txBox="1">
            <a:spLocks noGrp="1"/>
          </p:cNvSpPr>
          <p:nvPr>
            <p:ph type="sldNum" idx="12"/>
          </p:nvPr>
        </p:nvSpPr>
        <p:spPr>
          <a:xfrm>
            <a:off x="11163743" y="5945824"/>
            <a:ext cx="642257"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nl-BE"/>
              <a:t>‹nr.›</a:t>
            </a:fld>
            <a:endParaRPr/>
          </a:p>
        </p:txBody>
      </p:sp>
      <p:sp>
        <p:nvSpPr>
          <p:cNvPr id="257" name="Google Shape;257;p28"/>
          <p:cNvSpPr/>
          <p:nvPr/>
        </p:nvSpPr>
        <p:spPr>
          <a:xfrm>
            <a:off x="-26126" y="135253"/>
            <a:ext cx="4885313" cy="1632656"/>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6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grpSp>
        <p:nvGrpSpPr>
          <p:cNvPr id="258" name="Google Shape;258;p28"/>
          <p:cNvGrpSpPr/>
          <p:nvPr/>
        </p:nvGrpSpPr>
        <p:grpSpPr>
          <a:xfrm>
            <a:off x="-12715" y="-12715"/>
            <a:ext cx="7434968" cy="5461207"/>
            <a:chOff x="-12715" y="-12715"/>
            <a:chExt cx="7434968" cy="5461207"/>
          </a:xfrm>
        </p:grpSpPr>
        <p:sp>
          <p:nvSpPr>
            <p:cNvPr id="259" name="Google Shape;259;p28"/>
            <p:cNvSpPr/>
            <p:nvPr/>
          </p:nvSpPr>
          <p:spPr>
            <a:xfrm>
              <a:off x="5931446" y="-12715"/>
              <a:ext cx="1207388" cy="1143841"/>
            </a:xfrm>
            <a:custGeom>
              <a:avLst/>
              <a:gdLst/>
              <a:ahLst/>
              <a:cxnLst/>
              <a:rect l="l" t="t" r="r" b="b"/>
              <a:pathLst>
                <a:path w="1207387" h="1143841" extrusionOk="0">
                  <a:moveTo>
                    <a:pt x="1194684" y="12715"/>
                  </a:moveTo>
                  <a:lnTo>
                    <a:pt x="754940" y="12715"/>
                  </a:lnTo>
                  <a:lnTo>
                    <a:pt x="332990" y="494399"/>
                  </a:lnTo>
                  <a:lnTo>
                    <a:pt x="12715" y="1140034"/>
                  </a:lnTo>
                  <a:lnTo>
                    <a:pt x="612596" y="686310"/>
                  </a:lnTo>
                  <a:close/>
                </a:path>
              </a:pathLst>
            </a:custGeom>
            <a:gradFill>
              <a:gsLst>
                <a:gs pos="0">
                  <a:srgbClr val="C07400">
                    <a:alpha val="4705"/>
                  </a:srgbClr>
                </a:gs>
                <a:gs pos="100000">
                  <a:srgbClr val="C07400">
                    <a:alpha val="20000"/>
                  </a:srgbClr>
                </a:gs>
              </a:gsLst>
              <a:lin ang="318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260" name="Google Shape;260;p28"/>
            <p:cNvSpPr/>
            <p:nvPr/>
          </p:nvSpPr>
          <p:spPr>
            <a:xfrm>
              <a:off x="-12715" y="4607132"/>
              <a:ext cx="2071623" cy="635467"/>
            </a:xfrm>
            <a:custGeom>
              <a:avLst/>
              <a:gdLst/>
              <a:ahLst/>
              <a:cxnLst/>
              <a:rect l="l" t="t" r="r" b="b"/>
              <a:pathLst>
                <a:path w="2071623" h="635467" extrusionOk="0">
                  <a:moveTo>
                    <a:pt x="2061461" y="12715"/>
                  </a:moveTo>
                  <a:lnTo>
                    <a:pt x="2061461" y="12715"/>
                  </a:lnTo>
                  <a:lnTo>
                    <a:pt x="1307797" y="13986"/>
                  </a:lnTo>
                  <a:lnTo>
                    <a:pt x="12715" y="294862"/>
                  </a:lnTo>
                  <a:lnTo>
                    <a:pt x="12715" y="629118"/>
                  </a:lnTo>
                  <a:lnTo>
                    <a:pt x="1415827" y="335532"/>
                  </a:lnTo>
                  <a:close/>
                </a:path>
              </a:pathLst>
            </a:custGeom>
            <a:gradFill>
              <a:gsLst>
                <a:gs pos="0">
                  <a:srgbClr val="9D0F00">
                    <a:alpha val="4705"/>
                  </a:srgbClr>
                </a:gs>
                <a:gs pos="100000">
                  <a:srgbClr val="9D0F00">
                    <a:alpha val="20000"/>
                  </a:srgbClr>
                </a:gs>
              </a:gsLst>
              <a:lin ang="984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261" name="Google Shape;261;p28"/>
            <p:cNvSpPr/>
            <p:nvPr/>
          </p:nvSpPr>
          <p:spPr>
            <a:xfrm>
              <a:off x="-12715" y="4546128"/>
              <a:ext cx="2287682" cy="902364"/>
            </a:xfrm>
            <a:custGeom>
              <a:avLst/>
              <a:gdLst/>
              <a:ahLst/>
              <a:cxnLst/>
              <a:rect l="l" t="t" r="r" b="b"/>
              <a:pathLst>
                <a:path w="2287682" h="902363" extrusionOk="0">
                  <a:moveTo>
                    <a:pt x="12715" y="898556"/>
                  </a:moveTo>
                  <a:lnTo>
                    <a:pt x="2283875" y="415601"/>
                  </a:lnTo>
                  <a:lnTo>
                    <a:pt x="2198722" y="12715"/>
                  </a:lnTo>
                  <a:lnTo>
                    <a:pt x="12715" y="477877"/>
                  </a:lnTo>
                  <a:close/>
                </a:path>
              </a:pathLst>
            </a:custGeom>
            <a:blipFill rotWithShape="1">
              <a:blip r:embed="rId2">
                <a:alphaModFix/>
              </a:blip>
              <a:stretch>
                <a:fillRect l="-71083" t="19265" r="1772" b="-35679"/>
              </a:stretch>
            </a:bli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262" name="Google Shape;262;p28"/>
            <p:cNvSpPr/>
            <p:nvPr/>
          </p:nvSpPr>
          <p:spPr>
            <a:xfrm>
              <a:off x="5820875" y="-12715"/>
              <a:ext cx="1601378" cy="1461575"/>
            </a:xfrm>
            <a:custGeom>
              <a:avLst/>
              <a:gdLst/>
              <a:ahLst/>
              <a:cxnLst/>
              <a:rect l="l" t="t" r="r" b="b"/>
              <a:pathLst>
                <a:path w="1601377" h="1461574" extrusionOk="0">
                  <a:moveTo>
                    <a:pt x="1047256" y="12715"/>
                  </a:moveTo>
                  <a:lnTo>
                    <a:pt x="12715" y="1181975"/>
                  </a:lnTo>
                  <a:lnTo>
                    <a:pt x="321552" y="1455226"/>
                  </a:lnTo>
                  <a:lnTo>
                    <a:pt x="1597570" y="12715"/>
                  </a:lnTo>
                  <a:close/>
                </a:path>
              </a:pathLst>
            </a:custGeom>
            <a:blipFill rotWithShape="1">
              <a:blip r:embed="rId3">
                <a:alphaModFix/>
              </a:blip>
              <a:stretch>
                <a:fillRect l="9983" t="-142508" r="-99563" b="9277"/>
              </a:stretch>
            </a:bli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grpSp>
      <p:sp>
        <p:nvSpPr>
          <p:cNvPr id="263" name="Google Shape;263;p28"/>
          <p:cNvSpPr txBox="1">
            <a:spLocks noGrp="1"/>
          </p:cNvSpPr>
          <p:nvPr>
            <p:ph type="title"/>
          </p:nvPr>
        </p:nvSpPr>
        <p:spPr>
          <a:xfrm rot="-420000">
            <a:off x="285870" y="312092"/>
            <a:ext cx="4391191" cy="136812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Comic Sans MS"/>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4" name="Google Shape;264;p28"/>
          <p:cNvSpPr txBox="1">
            <a:spLocks noGrp="1"/>
          </p:cNvSpPr>
          <p:nvPr>
            <p:ph type="body" idx="1"/>
          </p:nvPr>
        </p:nvSpPr>
        <p:spPr>
          <a:xfrm>
            <a:off x="839788" y="1942689"/>
            <a:ext cx="5157787" cy="56238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400"/>
              <a:buNone/>
              <a:defRPr sz="2400" b="1">
                <a:solidFill>
                  <a:schemeClr val="dk2"/>
                </a:solidFill>
                <a:latin typeface="Comic Sans MS"/>
                <a:ea typeface="Comic Sans MS"/>
                <a:cs typeface="Comic Sans MS"/>
                <a:sym typeface="Comic Sans MS"/>
              </a:defRPr>
            </a:lvl1pPr>
            <a:lvl2pPr marL="914400" lvl="1" indent="-228600" algn="l">
              <a:lnSpc>
                <a:spcPct val="90000"/>
              </a:lnSpc>
              <a:spcBef>
                <a:spcPts val="500"/>
              </a:spcBef>
              <a:spcAft>
                <a:spcPts val="0"/>
              </a:spcAft>
              <a:buClr>
                <a:schemeClr val="accent4"/>
              </a:buClr>
              <a:buSzPts val="2000"/>
              <a:buNone/>
              <a:defRPr sz="2000" b="1"/>
            </a:lvl2pPr>
            <a:lvl3pPr marL="1371600" lvl="2" indent="-228600" algn="l">
              <a:lnSpc>
                <a:spcPct val="90000"/>
              </a:lnSpc>
              <a:spcBef>
                <a:spcPts val="500"/>
              </a:spcBef>
              <a:spcAft>
                <a:spcPts val="0"/>
              </a:spcAft>
              <a:buClr>
                <a:schemeClr val="accent4"/>
              </a:buClr>
              <a:buSzPts val="1800"/>
              <a:buNone/>
              <a:defRPr sz="1800" b="1"/>
            </a:lvl3pPr>
            <a:lvl4pPr marL="1828800" lvl="3" indent="-228600" algn="l">
              <a:lnSpc>
                <a:spcPct val="90000"/>
              </a:lnSpc>
              <a:spcBef>
                <a:spcPts val="500"/>
              </a:spcBef>
              <a:spcAft>
                <a:spcPts val="0"/>
              </a:spcAft>
              <a:buClr>
                <a:schemeClr val="accent4"/>
              </a:buClr>
              <a:buSzPts val="1600"/>
              <a:buNone/>
              <a:defRPr sz="1600" b="1"/>
            </a:lvl4pPr>
            <a:lvl5pPr marL="2286000" lvl="4" indent="-228600" algn="l">
              <a:lnSpc>
                <a:spcPct val="90000"/>
              </a:lnSpc>
              <a:spcBef>
                <a:spcPts val="500"/>
              </a:spcBef>
              <a:spcAft>
                <a:spcPts val="0"/>
              </a:spcAft>
              <a:buClr>
                <a:schemeClr val="accent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65" name="Google Shape;265;p28"/>
          <p:cNvSpPr txBox="1">
            <a:spLocks noGrp="1"/>
          </p:cNvSpPr>
          <p:nvPr>
            <p:ph type="body" idx="2"/>
          </p:nvPr>
        </p:nvSpPr>
        <p:spPr>
          <a:xfrm>
            <a:off x="839788" y="2638097"/>
            <a:ext cx="5157787" cy="318463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accent4"/>
              </a:buClr>
              <a:buSzPts val="1800"/>
              <a:buChar char="•"/>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6" name="Google Shape;266;p28"/>
          <p:cNvSpPr txBox="1">
            <a:spLocks noGrp="1"/>
          </p:cNvSpPr>
          <p:nvPr>
            <p:ph type="body" idx="3"/>
          </p:nvPr>
        </p:nvSpPr>
        <p:spPr>
          <a:xfrm>
            <a:off x="6172200" y="1942689"/>
            <a:ext cx="5183188" cy="56238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400"/>
              <a:buNone/>
              <a:defRPr sz="2400" b="1">
                <a:solidFill>
                  <a:schemeClr val="dk2"/>
                </a:solidFill>
                <a:latin typeface="Comic Sans MS"/>
                <a:ea typeface="Comic Sans MS"/>
                <a:cs typeface="Comic Sans MS"/>
                <a:sym typeface="Comic Sans MS"/>
              </a:defRPr>
            </a:lvl1pPr>
            <a:lvl2pPr marL="914400" lvl="1" indent="-228600" algn="l">
              <a:lnSpc>
                <a:spcPct val="90000"/>
              </a:lnSpc>
              <a:spcBef>
                <a:spcPts val="500"/>
              </a:spcBef>
              <a:spcAft>
                <a:spcPts val="0"/>
              </a:spcAft>
              <a:buClr>
                <a:schemeClr val="accent4"/>
              </a:buClr>
              <a:buSzPts val="2000"/>
              <a:buNone/>
              <a:defRPr sz="2000" b="1"/>
            </a:lvl2pPr>
            <a:lvl3pPr marL="1371600" lvl="2" indent="-228600" algn="l">
              <a:lnSpc>
                <a:spcPct val="90000"/>
              </a:lnSpc>
              <a:spcBef>
                <a:spcPts val="500"/>
              </a:spcBef>
              <a:spcAft>
                <a:spcPts val="0"/>
              </a:spcAft>
              <a:buClr>
                <a:schemeClr val="accent4"/>
              </a:buClr>
              <a:buSzPts val="1800"/>
              <a:buNone/>
              <a:defRPr sz="1800" b="1"/>
            </a:lvl3pPr>
            <a:lvl4pPr marL="1828800" lvl="3" indent="-228600" algn="l">
              <a:lnSpc>
                <a:spcPct val="90000"/>
              </a:lnSpc>
              <a:spcBef>
                <a:spcPts val="500"/>
              </a:spcBef>
              <a:spcAft>
                <a:spcPts val="0"/>
              </a:spcAft>
              <a:buClr>
                <a:schemeClr val="accent4"/>
              </a:buClr>
              <a:buSzPts val="1600"/>
              <a:buNone/>
              <a:defRPr sz="1600" b="1"/>
            </a:lvl4pPr>
            <a:lvl5pPr marL="2286000" lvl="4" indent="-228600" algn="l">
              <a:lnSpc>
                <a:spcPct val="90000"/>
              </a:lnSpc>
              <a:spcBef>
                <a:spcPts val="500"/>
              </a:spcBef>
              <a:spcAft>
                <a:spcPts val="0"/>
              </a:spcAft>
              <a:buClr>
                <a:schemeClr val="accent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67" name="Google Shape;267;p28"/>
          <p:cNvSpPr txBox="1">
            <a:spLocks noGrp="1"/>
          </p:cNvSpPr>
          <p:nvPr>
            <p:ph type="body" idx="4"/>
          </p:nvPr>
        </p:nvSpPr>
        <p:spPr>
          <a:xfrm>
            <a:off x="6172200" y="2638097"/>
            <a:ext cx="5183188" cy="318463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accent4"/>
              </a:buClr>
              <a:buSzPts val="1800"/>
              <a:buChar char="•"/>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Inhoud met bijschrift">
  <p:cSld name="Inhoud met bijschrift">
    <p:spTree>
      <p:nvGrpSpPr>
        <p:cNvPr id="1" name="Shape 268"/>
        <p:cNvGrpSpPr/>
        <p:nvPr/>
      </p:nvGrpSpPr>
      <p:grpSpPr>
        <a:xfrm>
          <a:off x="0" y="0"/>
          <a:ext cx="0" cy="0"/>
          <a:chOff x="0" y="0"/>
          <a:chExt cx="0" cy="0"/>
        </a:xfrm>
      </p:grpSpPr>
      <p:grpSp>
        <p:nvGrpSpPr>
          <p:cNvPr id="269" name="Google Shape;269;p29"/>
          <p:cNvGrpSpPr/>
          <p:nvPr/>
        </p:nvGrpSpPr>
        <p:grpSpPr>
          <a:xfrm>
            <a:off x="10962579" y="5678327"/>
            <a:ext cx="1234800" cy="1051200"/>
            <a:chOff x="5626893" y="3026568"/>
            <a:chExt cx="937260" cy="800760"/>
          </a:xfrm>
        </p:grpSpPr>
        <p:sp>
          <p:nvSpPr>
            <p:cNvPr id="270" name="Google Shape;270;p29"/>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5882"/>
                  </a:srgbClr>
                </a:gs>
                <a:gs pos="3000">
                  <a:srgbClr val="3DA800">
                    <a:alpha val="5882"/>
                  </a:srgbClr>
                </a:gs>
                <a:gs pos="100000">
                  <a:srgbClr val="3DA800">
                    <a:alpha val="49803"/>
                  </a:srgbClr>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271" name="Google Shape;271;p29"/>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grpSp>
      <p:sp>
        <p:nvSpPr>
          <p:cNvPr id="272" name="Google Shape;272;p29"/>
          <p:cNvSpPr txBox="1">
            <a:spLocks noGrp="1"/>
          </p:cNvSpPr>
          <p:nvPr>
            <p:ph type="ftr" idx="11"/>
          </p:nvPr>
        </p:nvSpPr>
        <p:spPr>
          <a:xfrm>
            <a:off x="911225" y="5945823"/>
            <a:ext cx="2639323" cy="46800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3" name="Google Shape;273;p29"/>
          <p:cNvSpPr txBox="1">
            <a:spLocks noGrp="1"/>
          </p:cNvSpPr>
          <p:nvPr>
            <p:ph type="sldNum" idx="12"/>
          </p:nvPr>
        </p:nvSpPr>
        <p:spPr>
          <a:xfrm>
            <a:off x="11163743" y="5945824"/>
            <a:ext cx="642257"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nl-BE"/>
              <a:t>‹nr.›</a:t>
            </a:fld>
            <a:endParaRPr/>
          </a:p>
        </p:txBody>
      </p:sp>
      <p:sp>
        <p:nvSpPr>
          <p:cNvPr id="274" name="Google Shape;274;p29"/>
          <p:cNvSpPr/>
          <p:nvPr/>
        </p:nvSpPr>
        <p:spPr>
          <a:xfrm>
            <a:off x="-24517" y="970945"/>
            <a:ext cx="4593600" cy="1238400"/>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9803"/>
                </a:srgbClr>
              </a:gs>
              <a:gs pos="88000">
                <a:srgbClr val="008EDC">
                  <a:alpha val="49803"/>
                </a:srgbClr>
              </a:gs>
              <a:gs pos="100000">
                <a:srgbClr val="008EDC">
                  <a:alpha val="49803"/>
                </a:srgbClr>
              </a:gs>
            </a:gsLst>
            <a:lin ang="108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275" name="Google Shape;275;p29"/>
          <p:cNvSpPr/>
          <p:nvPr/>
        </p:nvSpPr>
        <p:spPr>
          <a:xfrm>
            <a:off x="-26126" y="587196"/>
            <a:ext cx="4885313" cy="1632656"/>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6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276" name="Google Shape;276;p29"/>
          <p:cNvSpPr/>
          <p:nvPr/>
        </p:nvSpPr>
        <p:spPr>
          <a:xfrm>
            <a:off x="6083299" y="-12701"/>
            <a:ext cx="1092308" cy="1016100"/>
          </a:xfrm>
          <a:custGeom>
            <a:avLst/>
            <a:gdLst/>
            <a:ahLst/>
            <a:cxnLst/>
            <a:rect l="l" t="t" r="r" b="b"/>
            <a:pathLst>
              <a:path w="1092307" h="1016100" extrusionOk="0">
                <a:moveTo>
                  <a:pt x="638873" y="12701"/>
                </a:moveTo>
                <a:lnTo>
                  <a:pt x="332773" y="361986"/>
                </a:lnTo>
                <a:lnTo>
                  <a:pt x="12701" y="1007209"/>
                </a:lnTo>
                <a:lnTo>
                  <a:pt x="12701" y="1007209"/>
                </a:lnTo>
                <a:lnTo>
                  <a:pt x="612200" y="553775"/>
                </a:lnTo>
                <a:lnTo>
                  <a:pt x="1079606" y="12701"/>
                </a:lnTo>
                <a:close/>
              </a:path>
            </a:pathLst>
          </a:custGeom>
          <a:gradFill>
            <a:gsLst>
              <a:gs pos="0">
                <a:srgbClr val="FFAA00">
                  <a:alpha val="4705"/>
                </a:srgbClr>
              </a:gs>
              <a:gs pos="100000">
                <a:srgbClr val="C07400">
                  <a:alpha val="20000"/>
                </a:srgbClr>
              </a:gs>
            </a:gsLst>
            <a:lin ang="318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277" name="Google Shape;277;p29"/>
          <p:cNvSpPr/>
          <p:nvPr/>
        </p:nvSpPr>
        <p:spPr>
          <a:xfrm>
            <a:off x="5972798" y="-12701"/>
            <a:ext cx="1486046" cy="1333631"/>
          </a:xfrm>
          <a:custGeom>
            <a:avLst/>
            <a:gdLst/>
            <a:ahLst/>
            <a:cxnLst/>
            <a:rect l="l" t="t" r="r" b="b"/>
            <a:pathLst>
              <a:path w="1486046" h="1333631" extrusionOk="0">
                <a:moveTo>
                  <a:pt x="929732" y="12701"/>
                </a:moveTo>
                <a:lnTo>
                  <a:pt x="12701" y="1049123"/>
                </a:lnTo>
                <a:lnTo>
                  <a:pt x="321342" y="1322200"/>
                </a:lnTo>
                <a:lnTo>
                  <a:pt x="1478426" y="12701"/>
                </a:lnTo>
                <a:close/>
              </a:path>
            </a:pathLst>
          </a:custGeom>
          <a:blipFill rotWithShape="1">
            <a:blip r:embed="rId2">
              <a:alphaModFix/>
            </a:blip>
            <a:stretch>
              <a:fillRect l="10563" t="-152622" r="-103964" b="10222"/>
            </a:stretch>
          </a:bli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278" name="Google Shape;278;p29"/>
          <p:cNvSpPr txBox="1">
            <a:spLocks noGrp="1"/>
          </p:cNvSpPr>
          <p:nvPr>
            <p:ph type="body" idx="1"/>
          </p:nvPr>
        </p:nvSpPr>
        <p:spPr>
          <a:xfrm>
            <a:off x="5180012" y="1347788"/>
            <a:ext cx="6172200" cy="4330539"/>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accent4"/>
              </a:buClr>
              <a:buSzPts val="3200"/>
              <a:buChar char="•"/>
              <a:defRPr sz="3200"/>
            </a:lvl1pPr>
            <a:lvl2pPr marL="914400" lvl="1" indent="-406400" algn="l">
              <a:lnSpc>
                <a:spcPct val="90000"/>
              </a:lnSpc>
              <a:spcBef>
                <a:spcPts val="500"/>
              </a:spcBef>
              <a:spcAft>
                <a:spcPts val="0"/>
              </a:spcAft>
              <a:buClr>
                <a:schemeClr val="accent4"/>
              </a:buClr>
              <a:buSzPts val="2800"/>
              <a:buChar char="•"/>
              <a:defRPr sz="2800"/>
            </a:lvl2pPr>
            <a:lvl3pPr marL="1371600" lvl="2" indent="-381000" algn="l">
              <a:lnSpc>
                <a:spcPct val="90000"/>
              </a:lnSpc>
              <a:spcBef>
                <a:spcPts val="500"/>
              </a:spcBef>
              <a:spcAft>
                <a:spcPts val="0"/>
              </a:spcAft>
              <a:buClr>
                <a:schemeClr val="accent4"/>
              </a:buClr>
              <a:buSzPts val="2400"/>
              <a:buChar char="•"/>
              <a:defRPr sz="2400"/>
            </a:lvl3pPr>
            <a:lvl4pPr marL="1828800" lvl="3" indent="-355600" algn="l">
              <a:lnSpc>
                <a:spcPct val="90000"/>
              </a:lnSpc>
              <a:spcBef>
                <a:spcPts val="500"/>
              </a:spcBef>
              <a:spcAft>
                <a:spcPts val="0"/>
              </a:spcAft>
              <a:buClr>
                <a:schemeClr val="accent4"/>
              </a:buClr>
              <a:buSzPts val="2000"/>
              <a:buChar char="•"/>
              <a:defRPr sz="2000"/>
            </a:lvl4pPr>
            <a:lvl5pPr marL="2286000" lvl="4" indent="-355600" algn="l">
              <a:lnSpc>
                <a:spcPct val="90000"/>
              </a:lnSpc>
              <a:spcBef>
                <a:spcPts val="500"/>
              </a:spcBef>
              <a:spcAft>
                <a:spcPts val="0"/>
              </a:spcAft>
              <a:buClr>
                <a:schemeClr val="accent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79" name="Google Shape;279;p29"/>
          <p:cNvSpPr txBox="1">
            <a:spLocks noGrp="1"/>
          </p:cNvSpPr>
          <p:nvPr>
            <p:ph type="body" idx="2"/>
          </p:nvPr>
        </p:nvSpPr>
        <p:spPr>
          <a:xfrm>
            <a:off x="839788" y="2806262"/>
            <a:ext cx="3932237" cy="2872065"/>
          </a:xfrm>
          <a:prstGeom prst="rect">
            <a:avLst/>
          </a:prstGeom>
          <a:gradFill>
            <a:gsLst>
              <a:gs pos="0">
                <a:schemeClr val="dk2"/>
              </a:gs>
              <a:gs pos="100000">
                <a:schemeClr val="dk1"/>
              </a:gs>
            </a:gsLst>
            <a:lin ang="10800000" scaled="0"/>
          </a:gradFill>
          <a:ln>
            <a:noFill/>
          </a:ln>
        </p:spPr>
        <p:txBody>
          <a:bodyPr spcFirstLastPara="1" wrap="square" lIns="274300" tIns="45700" rIns="91425" bIns="45700" anchor="ctr" anchorCtr="0">
            <a:normAutofit/>
          </a:bodyPr>
          <a:lstStyle>
            <a:lvl1pPr marL="457200" lvl="0" indent="-228600" algn="l">
              <a:lnSpc>
                <a:spcPct val="90000"/>
              </a:lnSpc>
              <a:spcBef>
                <a:spcPts val="1000"/>
              </a:spcBef>
              <a:spcAft>
                <a:spcPts val="0"/>
              </a:spcAft>
              <a:buClr>
                <a:schemeClr val="lt1"/>
              </a:buClr>
              <a:buSzPts val="1800"/>
              <a:buFont typeface="Arial"/>
              <a:buNone/>
              <a:defRPr sz="1800">
                <a:solidFill>
                  <a:schemeClr val="lt1"/>
                </a:solidFill>
              </a:defRPr>
            </a:lvl1pPr>
            <a:lvl2pPr marL="914400" lvl="1" indent="-228600" algn="l">
              <a:lnSpc>
                <a:spcPct val="90000"/>
              </a:lnSpc>
              <a:spcBef>
                <a:spcPts val="500"/>
              </a:spcBef>
              <a:spcAft>
                <a:spcPts val="0"/>
              </a:spcAft>
              <a:buClr>
                <a:schemeClr val="accent4"/>
              </a:buClr>
              <a:buSzPts val="1400"/>
              <a:buNone/>
              <a:defRPr sz="1400"/>
            </a:lvl2pPr>
            <a:lvl3pPr marL="1371600" lvl="2" indent="-228600" algn="l">
              <a:lnSpc>
                <a:spcPct val="90000"/>
              </a:lnSpc>
              <a:spcBef>
                <a:spcPts val="500"/>
              </a:spcBef>
              <a:spcAft>
                <a:spcPts val="0"/>
              </a:spcAft>
              <a:buClr>
                <a:schemeClr val="accent4"/>
              </a:buClr>
              <a:buSzPts val="1200"/>
              <a:buNone/>
              <a:defRPr sz="1200"/>
            </a:lvl3pPr>
            <a:lvl4pPr marL="1828800" lvl="3" indent="-228600" algn="l">
              <a:lnSpc>
                <a:spcPct val="90000"/>
              </a:lnSpc>
              <a:spcBef>
                <a:spcPts val="500"/>
              </a:spcBef>
              <a:spcAft>
                <a:spcPts val="0"/>
              </a:spcAft>
              <a:buClr>
                <a:schemeClr val="accent4"/>
              </a:buClr>
              <a:buSzPts val="1000"/>
              <a:buNone/>
              <a:defRPr sz="1000"/>
            </a:lvl4pPr>
            <a:lvl5pPr marL="2286000" lvl="4" indent="-228600" algn="l">
              <a:lnSpc>
                <a:spcPct val="90000"/>
              </a:lnSpc>
              <a:spcBef>
                <a:spcPts val="500"/>
              </a:spcBef>
              <a:spcAft>
                <a:spcPts val="0"/>
              </a:spcAft>
              <a:buClr>
                <a:schemeClr val="accent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80" name="Google Shape;280;p29"/>
          <p:cNvSpPr txBox="1">
            <a:spLocks noGrp="1"/>
          </p:cNvSpPr>
          <p:nvPr>
            <p:ph type="title"/>
          </p:nvPr>
        </p:nvSpPr>
        <p:spPr>
          <a:xfrm rot="-372015">
            <a:off x="857494" y="721373"/>
            <a:ext cx="3918639"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Comic Sans MS"/>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Chart dia">
  <p:cSld name="2_Chart dia">
    <p:spTree>
      <p:nvGrpSpPr>
        <p:cNvPr id="1" name="Shape 281"/>
        <p:cNvGrpSpPr/>
        <p:nvPr/>
      </p:nvGrpSpPr>
      <p:grpSpPr>
        <a:xfrm>
          <a:off x="0" y="0"/>
          <a:ext cx="0" cy="0"/>
          <a:chOff x="0" y="0"/>
          <a:chExt cx="0" cy="0"/>
        </a:xfrm>
      </p:grpSpPr>
      <p:grpSp>
        <p:nvGrpSpPr>
          <p:cNvPr id="282" name="Google Shape;282;p30"/>
          <p:cNvGrpSpPr/>
          <p:nvPr/>
        </p:nvGrpSpPr>
        <p:grpSpPr>
          <a:xfrm>
            <a:off x="10962579" y="5678327"/>
            <a:ext cx="1234800" cy="1051200"/>
            <a:chOff x="5626893" y="3026568"/>
            <a:chExt cx="937260" cy="800760"/>
          </a:xfrm>
        </p:grpSpPr>
        <p:sp>
          <p:nvSpPr>
            <p:cNvPr id="283" name="Google Shape;283;p30"/>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5882"/>
                  </a:srgbClr>
                </a:gs>
                <a:gs pos="3000">
                  <a:srgbClr val="3DA800">
                    <a:alpha val="5882"/>
                  </a:srgbClr>
                </a:gs>
                <a:gs pos="100000">
                  <a:srgbClr val="3DA800">
                    <a:alpha val="49803"/>
                  </a:srgbClr>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284" name="Google Shape;284;p30"/>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grpSp>
      <p:sp>
        <p:nvSpPr>
          <p:cNvPr id="285" name="Google Shape;285;p30"/>
          <p:cNvSpPr txBox="1">
            <a:spLocks noGrp="1"/>
          </p:cNvSpPr>
          <p:nvPr>
            <p:ph type="ftr" idx="11"/>
          </p:nvPr>
        </p:nvSpPr>
        <p:spPr>
          <a:xfrm>
            <a:off x="911225" y="5945823"/>
            <a:ext cx="2639323" cy="46800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6" name="Google Shape;286;p30"/>
          <p:cNvSpPr txBox="1">
            <a:spLocks noGrp="1"/>
          </p:cNvSpPr>
          <p:nvPr>
            <p:ph type="sldNum" idx="12"/>
          </p:nvPr>
        </p:nvSpPr>
        <p:spPr>
          <a:xfrm>
            <a:off x="11163743" y="5945824"/>
            <a:ext cx="642257"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nl-BE"/>
              <a:t>‹nr.›</a:t>
            </a:fld>
            <a:endParaRPr/>
          </a:p>
        </p:txBody>
      </p:sp>
      <p:sp>
        <p:nvSpPr>
          <p:cNvPr id="287" name="Google Shape;287;p30"/>
          <p:cNvSpPr/>
          <p:nvPr/>
        </p:nvSpPr>
        <p:spPr>
          <a:xfrm>
            <a:off x="-24517" y="970945"/>
            <a:ext cx="4593600" cy="1238400"/>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9803"/>
                </a:srgbClr>
              </a:gs>
              <a:gs pos="88000">
                <a:srgbClr val="008EDC">
                  <a:alpha val="49803"/>
                </a:srgbClr>
              </a:gs>
              <a:gs pos="100000">
                <a:srgbClr val="008EDC">
                  <a:alpha val="49803"/>
                </a:srgbClr>
              </a:gs>
            </a:gsLst>
            <a:lin ang="108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288" name="Google Shape;288;p30"/>
          <p:cNvSpPr/>
          <p:nvPr/>
        </p:nvSpPr>
        <p:spPr>
          <a:xfrm>
            <a:off x="-26126" y="587196"/>
            <a:ext cx="4885313" cy="1632656"/>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6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289" name="Google Shape;289;p30"/>
          <p:cNvSpPr/>
          <p:nvPr/>
        </p:nvSpPr>
        <p:spPr>
          <a:xfrm>
            <a:off x="6083299" y="-12701"/>
            <a:ext cx="1092308" cy="1016100"/>
          </a:xfrm>
          <a:custGeom>
            <a:avLst/>
            <a:gdLst/>
            <a:ahLst/>
            <a:cxnLst/>
            <a:rect l="l" t="t" r="r" b="b"/>
            <a:pathLst>
              <a:path w="1092307" h="1016100" extrusionOk="0">
                <a:moveTo>
                  <a:pt x="638873" y="12701"/>
                </a:moveTo>
                <a:lnTo>
                  <a:pt x="332773" y="361986"/>
                </a:lnTo>
                <a:lnTo>
                  <a:pt x="12701" y="1007209"/>
                </a:lnTo>
                <a:lnTo>
                  <a:pt x="12701" y="1007209"/>
                </a:lnTo>
                <a:lnTo>
                  <a:pt x="612200" y="553775"/>
                </a:lnTo>
                <a:lnTo>
                  <a:pt x="1079606" y="12701"/>
                </a:lnTo>
                <a:close/>
              </a:path>
            </a:pathLst>
          </a:custGeom>
          <a:gradFill>
            <a:gsLst>
              <a:gs pos="0">
                <a:srgbClr val="FFAA00">
                  <a:alpha val="4705"/>
                </a:srgbClr>
              </a:gs>
              <a:gs pos="100000">
                <a:srgbClr val="C07400">
                  <a:alpha val="20000"/>
                </a:srgbClr>
              </a:gs>
            </a:gsLst>
            <a:lin ang="318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290" name="Google Shape;290;p30"/>
          <p:cNvSpPr/>
          <p:nvPr/>
        </p:nvSpPr>
        <p:spPr>
          <a:xfrm>
            <a:off x="5972798" y="-12701"/>
            <a:ext cx="1486046" cy="1333631"/>
          </a:xfrm>
          <a:custGeom>
            <a:avLst/>
            <a:gdLst/>
            <a:ahLst/>
            <a:cxnLst/>
            <a:rect l="l" t="t" r="r" b="b"/>
            <a:pathLst>
              <a:path w="1486046" h="1333631" extrusionOk="0">
                <a:moveTo>
                  <a:pt x="929732" y="12701"/>
                </a:moveTo>
                <a:lnTo>
                  <a:pt x="12701" y="1049123"/>
                </a:lnTo>
                <a:lnTo>
                  <a:pt x="321342" y="1322200"/>
                </a:lnTo>
                <a:lnTo>
                  <a:pt x="1478426" y="12701"/>
                </a:lnTo>
                <a:close/>
              </a:path>
            </a:pathLst>
          </a:custGeom>
          <a:blipFill rotWithShape="1">
            <a:blip r:embed="rId2">
              <a:alphaModFix/>
            </a:blip>
            <a:stretch>
              <a:fillRect l="10563" t="-152622" r="-103964" b="10222"/>
            </a:stretch>
          </a:bli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291" name="Google Shape;291;p30"/>
          <p:cNvSpPr>
            <a:spLocks noGrp="1"/>
          </p:cNvSpPr>
          <p:nvPr>
            <p:ph type="pic" idx="2"/>
          </p:nvPr>
        </p:nvSpPr>
        <p:spPr>
          <a:xfrm>
            <a:off x="5183188" y="1347788"/>
            <a:ext cx="6172200" cy="433053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accent4"/>
              </a:buClr>
              <a:buSzPts val="3200"/>
              <a:buFont typeface="Arial"/>
              <a:buNone/>
              <a:defRPr sz="3200" b="0" i="0" u="none" strike="noStrike" cap="none">
                <a:solidFill>
                  <a:schemeClr val="accent4"/>
                </a:solidFill>
                <a:latin typeface="Libre Franklin"/>
                <a:ea typeface="Libre Franklin"/>
                <a:cs typeface="Libre Franklin"/>
                <a:sym typeface="Libre Franklin"/>
              </a:defRPr>
            </a:lvl1pPr>
            <a:lvl2pPr marR="0" lvl="1" algn="l" rtl="0">
              <a:lnSpc>
                <a:spcPct val="90000"/>
              </a:lnSpc>
              <a:spcBef>
                <a:spcPts val="500"/>
              </a:spcBef>
              <a:spcAft>
                <a:spcPts val="0"/>
              </a:spcAft>
              <a:buClr>
                <a:schemeClr val="accent4"/>
              </a:buClr>
              <a:buSzPts val="2800"/>
              <a:buFont typeface="Arial"/>
              <a:buNone/>
              <a:defRPr sz="2800" b="0" i="0" u="none" strike="noStrike" cap="none">
                <a:solidFill>
                  <a:schemeClr val="accent4"/>
                </a:solidFill>
                <a:latin typeface="Libre Franklin"/>
                <a:ea typeface="Libre Franklin"/>
                <a:cs typeface="Libre Franklin"/>
                <a:sym typeface="Libre Franklin"/>
              </a:defRPr>
            </a:lvl2pPr>
            <a:lvl3pPr marR="0" lvl="2" algn="l" rtl="0">
              <a:lnSpc>
                <a:spcPct val="90000"/>
              </a:lnSpc>
              <a:spcBef>
                <a:spcPts val="500"/>
              </a:spcBef>
              <a:spcAft>
                <a:spcPts val="0"/>
              </a:spcAft>
              <a:buClr>
                <a:schemeClr val="accent4"/>
              </a:buClr>
              <a:buSzPts val="2400"/>
              <a:buFont typeface="Arial"/>
              <a:buNone/>
              <a:defRPr sz="2400" b="0" i="0" u="none" strike="noStrike" cap="none">
                <a:solidFill>
                  <a:schemeClr val="accent4"/>
                </a:solidFill>
                <a:latin typeface="Libre Franklin"/>
                <a:ea typeface="Libre Franklin"/>
                <a:cs typeface="Libre Franklin"/>
                <a:sym typeface="Libre Franklin"/>
              </a:defRPr>
            </a:lvl3pPr>
            <a:lvl4pPr marR="0" lvl="3" algn="l" rtl="0">
              <a:lnSpc>
                <a:spcPct val="90000"/>
              </a:lnSpc>
              <a:spcBef>
                <a:spcPts val="500"/>
              </a:spcBef>
              <a:spcAft>
                <a:spcPts val="0"/>
              </a:spcAft>
              <a:buClr>
                <a:schemeClr val="accent4"/>
              </a:buClr>
              <a:buSzPts val="2000"/>
              <a:buFont typeface="Arial"/>
              <a:buNone/>
              <a:defRPr sz="2000" b="0" i="0" u="none" strike="noStrike" cap="none">
                <a:solidFill>
                  <a:schemeClr val="accent4"/>
                </a:solidFill>
                <a:latin typeface="Libre Franklin"/>
                <a:ea typeface="Libre Franklin"/>
                <a:cs typeface="Libre Franklin"/>
                <a:sym typeface="Libre Franklin"/>
              </a:defRPr>
            </a:lvl4pPr>
            <a:lvl5pPr marR="0" lvl="4" algn="l" rtl="0">
              <a:lnSpc>
                <a:spcPct val="90000"/>
              </a:lnSpc>
              <a:spcBef>
                <a:spcPts val="500"/>
              </a:spcBef>
              <a:spcAft>
                <a:spcPts val="0"/>
              </a:spcAft>
              <a:buClr>
                <a:schemeClr val="accent4"/>
              </a:buClr>
              <a:buSzPts val="2000"/>
              <a:buFont typeface="Arial"/>
              <a:buNone/>
              <a:defRPr sz="2000" b="0" i="0" u="none" strike="noStrike" cap="none">
                <a:solidFill>
                  <a:schemeClr val="accent4"/>
                </a:solidFill>
                <a:latin typeface="Libre Franklin"/>
                <a:ea typeface="Libre Franklin"/>
                <a:cs typeface="Libre Franklin"/>
                <a:sym typeface="Libre Franklin"/>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Libre Franklin"/>
                <a:ea typeface="Libre Franklin"/>
                <a:cs typeface="Libre Franklin"/>
                <a:sym typeface="Libre Franklin"/>
              </a:defRPr>
            </a:lvl9pPr>
          </a:lstStyle>
          <a:p>
            <a:endParaRPr/>
          </a:p>
        </p:txBody>
      </p:sp>
      <p:sp>
        <p:nvSpPr>
          <p:cNvPr id="292" name="Google Shape;292;p30"/>
          <p:cNvSpPr txBox="1">
            <a:spLocks noGrp="1"/>
          </p:cNvSpPr>
          <p:nvPr>
            <p:ph type="body" idx="1"/>
          </p:nvPr>
        </p:nvSpPr>
        <p:spPr>
          <a:xfrm>
            <a:off x="839788" y="2603601"/>
            <a:ext cx="3932237" cy="3074726"/>
          </a:xfrm>
          <a:prstGeom prst="rect">
            <a:avLst/>
          </a:prstGeom>
          <a:gradFill>
            <a:gsLst>
              <a:gs pos="0">
                <a:schemeClr val="dk2"/>
              </a:gs>
              <a:gs pos="100000">
                <a:schemeClr val="dk1"/>
              </a:gs>
            </a:gsLst>
            <a:lin ang="10800000" scaled="0"/>
          </a:gradFill>
          <a:ln>
            <a:noFill/>
          </a:ln>
        </p:spPr>
        <p:txBody>
          <a:bodyPr spcFirstLastPara="1" wrap="square" lIns="274300" tIns="45700" rIns="91425" bIns="45700" anchor="ctr" anchorCtr="0">
            <a:normAutofit/>
          </a:bodyPr>
          <a:lstStyle>
            <a:lvl1pPr marL="457200" lvl="0" indent="-228600" algn="l">
              <a:lnSpc>
                <a:spcPct val="90000"/>
              </a:lnSpc>
              <a:spcBef>
                <a:spcPts val="1000"/>
              </a:spcBef>
              <a:spcAft>
                <a:spcPts val="0"/>
              </a:spcAft>
              <a:buClr>
                <a:schemeClr val="lt1"/>
              </a:buClr>
              <a:buSzPts val="1800"/>
              <a:buNone/>
              <a:defRPr sz="1800">
                <a:solidFill>
                  <a:schemeClr val="lt1"/>
                </a:solidFill>
              </a:defRPr>
            </a:lvl1pPr>
            <a:lvl2pPr marL="914400" lvl="1" indent="-228600" algn="l">
              <a:lnSpc>
                <a:spcPct val="90000"/>
              </a:lnSpc>
              <a:spcBef>
                <a:spcPts val="500"/>
              </a:spcBef>
              <a:spcAft>
                <a:spcPts val="0"/>
              </a:spcAft>
              <a:buClr>
                <a:schemeClr val="accent4"/>
              </a:buClr>
              <a:buSzPts val="1400"/>
              <a:buNone/>
              <a:defRPr sz="1400"/>
            </a:lvl2pPr>
            <a:lvl3pPr marL="1371600" lvl="2" indent="-228600" algn="l">
              <a:lnSpc>
                <a:spcPct val="90000"/>
              </a:lnSpc>
              <a:spcBef>
                <a:spcPts val="500"/>
              </a:spcBef>
              <a:spcAft>
                <a:spcPts val="0"/>
              </a:spcAft>
              <a:buClr>
                <a:schemeClr val="accent4"/>
              </a:buClr>
              <a:buSzPts val="1200"/>
              <a:buNone/>
              <a:defRPr sz="1200"/>
            </a:lvl3pPr>
            <a:lvl4pPr marL="1828800" lvl="3" indent="-228600" algn="l">
              <a:lnSpc>
                <a:spcPct val="90000"/>
              </a:lnSpc>
              <a:spcBef>
                <a:spcPts val="500"/>
              </a:spcBef>
              <a:spcAft>
                <a:spcPts val="0"/>
              </a:spcAft>
              <a:buClr>
                <a:schemeClr val="accent4"/>
              </a:buClr>
              <a:buSzPts val="1000"/>
              <a:buNone/>
              <a:defRPr sz="1000"/>
            </a:lvl4pPr>
            <a:lvl5pPr marL="2286000" lvl="4" indent="-228600" algn="l">
              <a:lnSpc>
                <a:spcPct val="90000"/>
              </a:lnSpc>
              <a:spcBef>
                <a:spcPts val="500"/>
              </a:spcBef>
              <a:spcAft>
                <a:spcPts val="0"/>
              </a:spcAft>
              <a:buClr>
                <a:schemeClr val="accent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93" name="Google Shape;293;p30"/>
          <p:cNvSpPr txBox="1">
            <a:spLocks noGrp="1"/>
          </p:cNvSpPr>
          <p:nvPr>
            <p:ph type="title"/>
          </p:nvPr>
        </p:nvSpPr>
        <p:spPr>
          <a:xfrm rot="-371131">
            <a:off x="857652" y="725128"/>
            <a:ext cx="3833278"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Comic Sans MS"/>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Alleen titel">
  <p:cSld name="Alleen titel">
    <p:spTree>
      <p:nvGrpSpPr>
        <p:cNvPr id="1" name="Shape 294"/>
        <p:cNvGrpSpPr/>
        <p:nvPr/>
      </p:nvGrpSpPr>
      <p:grpSpPr>
        <a:xfrm>
          <a:off x="0" y="0"/>
          <a:ext cx="0" cy="0"/>
          <a:chOff x="0" y="0"/>
          <a:chExt cx="0" cy="0"/>
        </a:xfrm>
      </p:grpSpPr>
      <p:grpSp>
        <p:nvGrpSpPr>
          <p:cNvPr id="295" name="Google Shape;295;p31"/>
          <p:cNvGrpSpPr/>
          <p:nvPr/>
        </p:nvGrpSpPr>
        <p:grpSpPr>
          <a:xfrm>
            <a:off x="10962579" y="5678327"/>
            <a:ext cx="1234800" cy="1051200"/>
            <a:chOff x="5626893" y="3026568"/>
            <a:chExt cx="937260" cy="800760"/>
          </a:xfrm>
        </p:grpSpPr>
        <p:sp>
          <p:nvSpPr>
            <p:cNvPr id="296" name="Google Shape;296;p31"/>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5882"/>
                  </a:srgbClr>
                </a:gs>
                <a:gs pos="3000">
                  <a:srgbClr val="3DA800">
                    <a:alpha val="5882"/>
                  </a:srgbClr>
                </a:gs>
                <a:gs pos="100000">
                  <a:srgbClr val="3DA800">
                    <a:alpha val="49803"/>
                  </a:srgbClr>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297" name="Google Shape;297;p31"/>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grpSp>
      <p:sp>
        <p:nvSpPr>
          <p:cNvPr id="298" name="Google Shape;298;p31"/>
          <p:cNvSpPr/>
          <p:nvPr/>
        </p:nvSpPr>
        <p:spPr>
          <a:xfrm>
            <a:off x="-24517" y="519002"/>
            <a:ext cx="4593600" cy="1238400"/>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9803"/>
                </a:srgbClr>
              </a:gs>
              <a:gs pos="88000">
                <a:srgbClr val="008EDC">
                  <a:alpha val="49803"/>
                </a:srgbClr>
              </a:gs>
              <a:gs pos="100000">
                <a:srgbClr val="008EDC">
                  <a:alpha val="49803"/>
                </a:srgbClr>
              </a:gs>
            </a:gsLst>
            <a:lin ang="108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299" name="Google Shape;299;p31"/>
          <p:cNvSpPr txBox="1">
            <a:spLocks noGrp="1"/>
          </p:cNvSpPr>
          <p:nvPr>
            <p:ph type="dt" idx="10"/>
          </p:nvPr>
        </p:nvSpPr>
        <p:spPr>
          <a:xfrm>
            <a:off x="4521925" y="5945824"/>
            <a:ext cx="27432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0" name="Google Shape;300;p31"/>
          <p:cNvSpPr txBox="1">
            <a:spLocks noGrp="1"/>
          </p:cNvSpPr>
          <p:nvPr>
            <p:ph type="ftr" idx="11"/>
          </p:nvPr>
        </p:nvSpPr>
        <p:spPr>
          <a:xfrm>
            <a:off x="911225" y="5945823"/>
            <a:ext cx="2639323" cy="46800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1" name="Google Shape;301;p31"/>
          <p:cNvSpPr txBox="1">
            <a:spLocks noGrp="1"/>
          </p:cNvSpPr>
          <p:nvPr>
            <p:ph type="sldNum" idx="12"/>
          </p:nvPr>
        </p:nvSpPr>
        <p:spPr>
          <a:xfrm>
            <a:off x="11163743" y="5945824"/>
            <a:ext cx="642257"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nl-BE"/>
              <a:t>‹nr.›</a:t>
            </a:fld>
            <a:endParaRPr/>
          </a:p>
        </p:txBody>
      </p:sp>
      <p:sp>
        <p:nvSpPr>
          <p:cNvPr id="302" name="Google Shape;302;p31"/>
          <p:cNvSpPr/>
          <p:nvPr/>
        </p:nvSpPr>
        <p:spPr>
          <a:xfrm>
            <a:off x="-26126" y="135253"/>
            <a:ext cx="4885313" cy="1632656"/>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6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grpSp>
        <p:nvGrpSpPr>
          <p:cNvPr id="303" name="Google Shape;303;p31"/>
          <p:cNvGrpSpPr/>
          <p:nvPr/>
        </p:nvGrpSpPr>
        <p:grpSpPr>
          <a:xfrm>
            <a:off x="-12715" y="-12715"/>
            <a:ext cx="7434968" cy="5461207"/>
            <a:chOff x="-12715" y="-12715"/>
            <a:chExt cx="7434968" cy="5461207"/>
          </a:xfrm>
        </p:grpSpPr>
        <p:sp>
          <p:nvSpPr>
            <p:cNvPr id="304" name="Google Shape;304;p31"/>
            <p:cNvSpPr/>
            <p:nvPr/>
          </p:nvSpPr>
          <p:spPr>
            <a:xfrm>
              <a:off x="5931446" y="-12715"/>
              <a:ext cx="1207388" cy="1143841"/>
            </a:xfrm>
            <a:custGeom>
              <a:avLst/>
              <a:gdLst/>
              <a:ahLst/>
              <a:cxnLst/>
              <a:rect l="l" t="t" r="r" b="b"/>
              <a:pathLst>
                <a:path w="1207387" h="1143841" extrusionOk="0">
                  <a:moveTo>
                    <a:pt x="1194684" y="12715"/>
                  </a:moveTo>
                  <a:lnTo>
                    <a:pt x="754940" y="12715"/>
                  </a:lnTo>
                  <a:lnTo>
                    <a:pt x="332990" y="494399"/>
                  </a:lnTo>
                  <a:lnTo>
                    <a:pt x="12715" y="1140034"/>
                  </a:lnTo>
                  <a:lnTo>
                    <a:pt x="612596" y="686310"/>
                  </a:lnTo>
                  <a:close/>
                </a:path>
              </a:pathLst>
            </a:custGeom>
            <a:gradFill>
              <a:gsLst>
                <a:gs pos="0">
                  <a:srgbClr val="C07400">
                    <a:alpha val="4705"/>
                  </a:srgbClr>
                </a:gs>
                <a:gs pos="100000">
                  <a:srgbClr val="C07400">
                    <a:alpha val="20000"/>
                  </a:srgbClr>
                </a:gs>
              </a:gsLst>
              <a:lin ang="318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305" name="Google Shape;305;p31"/>
            <p:cNvSpPr/>
            <p:nvPr/>
          </p:nvSpPr>
          <p:spPr>
            <a:xfrm>
              <a:off x="-12715" y="4607132"/>
              <a:ext cx="2071623" cy="635467"/>
            </a:xfrm>
            <a:custGeom>
              <a:avLst/>
              <a:gdLst/>
              <a:ahLst/>
              <a:cxnLst/>
              <a:rect l="l" t="t" r="r" b="b"/>
              <a:pathLst>
                <a:path w="2071623" h="635467" extrusionOk="0">
                  <a:moveTo>
                    <a:pt x="2061461" y="12715"/>
                  </a:moveTo>
                  <a:lnTo>
                    <a:pt x="2061461" y="12715"/>
                  </a:lnTo>
                  <a:lnTo>
                    <a:pt x="1307797" y="13986"/>
                  </a:lnTo>
                  <a:lnTo>
                    <a:pt x="12715" y="294862"/>
                  </a:lnTo>
                  <a:lnTo>
                    <a:pt x="12715" y="629118"/>
                  </a:lnTo>
                  <a:lnTo>
                    <a:pt x="1415827" y="335532"/>
                  </a:lnTo>
                  <a:close/>
                </a:path>
              </a:pathLst>
            </a:custGeom>
            <a:gradFill>
              <a:gsLst>
                <a:gs pos="0">
                  <a:srgbClr val="9D0F00">
                    <a:alpha val="4705"/>
                  </a:srgbClr>
                </a:gs>
                <a:gs pos="100000">
                  <a:srgbClr val="9D0F00">
                    <a:alpha val="20000"/>
                  </a:srgbClr>
                </a:gs>
              </a:gsLst>
              <a:lin ang="984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306" name="Google Shape;306;p31"/>
            <p:cNvSpPr/>
            <p:nvPr/>
          </p:nvSpPr>
          <p:spPr>
            <a:xfrm>
              <a:off x="-12715" y="4546128"/>
              <a:ext cx="2287682" cy="902364"/>
            </a:xfrm>
            <a:custGeom>
              <a:avLst/>
              <a:gdLst/>
              <a:ahLst/>
              <a:cxnLst/>
              <a:rect l="l" t="t" r="r" b="b"/>
              <a:pathLst>
                <a:path w="2287682" h="902363" extrusionOk="0">
                  <a:moveTo>
                    <a:pt x="12715" y="898556"/>
                  </a:moveTo>
                  <a:lnTo>
                    <a:pt x="2283875" y="415601"/>
                  </a:lnTo>
                  <a:lnTo>
                    <a:pt x="2198722" y="12715"/>
                  </a:lnTo>
                  <a:lnTo>
                    <a:pt x="12715" y="477877"/>
                  </a:lnTo>
                  <a:close/>
                </a:path>
              </a:pathLst>
            </a:custGeom>
            <a:blipFill rotWithShape="1">
              <a:blip r:embed="rId2">
                <a:alphaModFix/>
              </a:blip>
              <a:stretch>
                <a:fillRect l="-71083" t="19265" r="1772" b="-35679"/>
              </a:stretch>
            </a:bli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307" name="Google Shape;307;p31"/>
            <p:cNvSpPr/>
            <p:nvPr/>
          </p:nvSpPr>
          <p:spPr>
            <a:xfrm>
              <a:off x="5820875" y="-12715"/>
              <a:ext cx="1601378" cy="1461575"/>
            </a:xfrm>
            <a:custGeom>
              <a:avLst/>
              <a:gdLst/>
              <a:ahLst/>
              <a:cxnLst/>
              <a:rect l="l" t="t" r="r" b="b"/>
              <a:pathLst>
                <a:path w="1601377" h="1461574" extrusionOk="0">
                  <a:moveTo>
                    <a:pt x="1047256" y="12715"/>
                  </a:moveTo>
                  <a:lnTo>
                    <a:pt x="12715" y="1181975"/>
                  </a:lnTo>
                  <a:lnTo>
                    <a:pt x="321552" y="1455226"/>
                  </a:lnTo>
                  <a:lnTo>
                    <a:pt x="1597570" y="12715"/>
                  </a:lnTo>
                  <a:close/>
                </a:path>
              </a:pathLst>
            </a:custGeom>
            <a:blipFill rotWithShape="1">
              <a:blip r:embed="rId3">
                <a:alphaModFix/>
              </a:blip>
              <a:stretch>
                <a:fillRect l="9983" t="-142508" r="-99563" b="9277"/>
              </a:stretch>
            </a:bli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grpSp>
      <p:sp>
        <p:nvSpPr>
          <p:cNvPr id="308" name="Google Shape;308;p31"/>
          <p:cNvSpPr txBox="1">
            <a:spLocks noGrp="1"/>
          </p:cNvSpPr>
          <p:nvPr>
            <p:ph type="title"/>
          </p:nvPr>
        </p:nvSpPr>
        <p:spPr>
          <a:xfrm rot="-420000">
            <a:off x="288463" y="354491"/>
            <a:ext cx="4391191"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Comic Sans MS"/>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Leeg">
  <p:cSld name="Leeg">
    <p:spTree>
      <p:nvGrpSpPr>
        <p:cNvPr id="1" name="Shape 309"/>
        <p:cNvGrpSpPr/>
        <p:nvPr/>
      </p:nvGrpSpPr>
      <p:grpSpPr>
        <a:xfrm>
          <a:off x="0" y="0"/>
          <a:ext cx="0" cy="0"/>
          <a:chOff x="0" y="0"/>
          <a:chExt cx="0" cy="0"/>
        </a:xfrm>
      </p:grpSpPr>
      <p:grpSp>
        <p:nvGrpSpPr>
          <p:cNvPr id="310" name="Google Shape;310;p32"/>
          <p:cNvGrpSpPr/>
          <p:nvPr/>
        </p:nvGrpSpPr>
        <p:grpSpPr>
          <a:xfrm>
            <a:off x="10962579" y="5678327"/>
            <a:ext cx="1234800" cy="1051200"/>
            <a:chOff x="5626893" y="3026568"/>
            <a:chExt cx="937260" cy="800760"/>
          </a:xfrm>
        </p:grpSpPr>
        <p:sp>
          <p:nvSpPr>
            <p:cNvPr id="311" name="Google Shape;311;p32"/>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5882"/>
                  </a:srgbClr>
                </a:gs>
                <a:gs pos="3000">
                  <a:srgbClr val="3DA800">
                    <a:alpha val="5882"/>
                  </a:srgbClr>
                </a:gs>
                <a:gs pos="100000">
                  <a:srgbClr val="3DA800">
                    <a:alpha val="49803"/>
                  </a:srgbClr>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312" name="Google Shape;312;p32"/>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grpSp>
      <p:sp>
        <p:nvSpPr>
          <p:cNvPr id="313" name="Google Shape;313;p32"/>
          <p:cNvSpPr txBox="1">
            <a:spLocks noGrp="1"/>
          </p:cNvSpPr>
          <p:nvPr>
            <p:ph type="dt" idx="10"/>
          </p:nvPr>
        </p:nvSpPr>
        <p:spPr>
          <a:xfrm>
            <a:off x="4521925" y="5945824"/>
            <a:ext cx="27432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 name="Google Shape;314;p32"/>
          <p:cNvSpPr txBox="1">
            <a:spLocks noGrp="1"/>
          </p:cNvSpPr>
          <p:nvPr>
            <p:ph type="ftr" idx="11"/>
          </p:nvPr>
        </p:nvSpPr>
        <p:spPr>
          <a:xfrm>
            <a:off x="911225" y="5945823"/>
            <a:ext cx="2639323" cy="46800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5" name="Google Shape;315;p32"/>
          <p:cNvSpPr txBox="1">
            <a:spLocks noGrp="1"/>
          </p:cNvSpPr>
          <p:nvPr>
            <p:ph type="sldNum" idx="12"/>
          </p:nvPr>
        </p:nvSpPr>
        <p:spPr>
          <a:xfrm>
            <a:off x="11163743" y="5945824"/>
            <a:ext cx="642257"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nl-BE"/>
              <a:t>‹nr.›</a:t>
            </a:fld>
            <a:endParaRPr/>
          </a:p>
        </p:txBody>
      </p:sp>
      <p:grpSp>
        <p:nvGrpSpPr>
          <p:cNvPr id="316" name="Google Shape;316;p32"/>
          <p:cNvGrpSpPr/>
          <p:nvPr/>
        </p:nvGrpSpPr>
        <p:grpSpPr>
          <a:xfrm>
            <a:off x="-12715" y="-12715"/>
            <a:ext cx="7434968" cy="5461207"/>
            <a:chOff x="-12715" y="-12715"/>
            <a:chExt cx="7434968" cy="5461207"/>
          </a:xfrm>
        </p:grpSpPr>
        <p:sp>
          <p:nvSpPr>
            <p:cNvPr id="317" name="Google Shape;317;p32"/>
            <p:cNvSpPr/>
            <p:nvPr/>
          </p:nvSpPr>
          <p:spPr>
            <a:xfrm>
              <a:off x="5931446" y="-12715"/>
              <a:ext cx="1207388" cy="1143841"/>
            </a:xfrm>
            <a:custGeom>
              <a:avLst/>
              <a:gdLst/>
              <a:ahLst/>
              <a:cxnLst/>
              <a:rect l="l" t="t" r="r" b="b"/>
              <a:pathLst>
                <a:path w="1207387" h="1143841" extrusionOk="0">
                  <a:moveTo>
                    <a:pt x="1194684" y="12715"/>
                  </a:moveTo>
                  <a:lnTo>
                    <a:pt x="754940" y="12715"/>
                  </a:lnTo>
                  <a:lnTo>
                    <a:pt x="332990" y="494399"/>
                  </a:lnTo>
                  <a:lnTo>
                    <a:pt x="12715" y="1140034"/>
                  </a:lnTo>
                  <a:lnTo>
                    <a:pt x="612596" y="686310"/>
                  </a:lnTo>
                  <a:close/>
                </a:path>
              </a:pathLst>
            </a:custGeom>
            <a:gradFill>
              <a:gsLst>
                <a:gs pos="0">
                  <a:srgbClr val="C07400">
                    <a:alpha val="4705"/>
                  </a:srgbClr>
                </a:gs>
                <a:gs pos="100000">
                  <a:srgbClr val="C07400">
                    <a:alpha val="20000"/>
                  </a:srgbClr>
                </a:gs>
              </a:gsLst>
              <a:lin ang="318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318" name="Google Shape;318;p32"/>
            <p:cNvSpPr/>
            <p:nvPr/>
          </p:nvSpPr>
          <p:spPr>
            <a:xfrm>
              <a:off x="-12715" y="4607132"/>
              <a:ext cx="2071623" cy="635467"/>
            </a:xfrm>
            <a:custGeom>
              <a:avLst/>
              <a:gdLst/>
              <a:ahLst/>
              <a:cxnLst/>
              <a:rect l="l" t="t" r="r" b="b"/>
              <a:pathLst>
                <a:path w="2071623" h="635467" extrusionOk="0">
                  <a:moveTo>
                    <a:pt x="2061461" y="12715"/>
                  </a:moveTo>
                  <a:lnTo>
                    <a:pt x="2061461" y="12715"/>
                  </a:lnTo>
                  <a:lnTo>
                    <a:pt x="1307797" y="13986"/>
                  </a:lnTo>
                  <a:lnTo>
                    <a:pt x="12715" y="294862"/>
                  </a:lnTo>
                  <a:lnTo>
                    <a:pt x="12715" y="629118"/>
                  </a:lnTo>
                  <a:lnTo>
                    <a:pt x="1415827" y="335532"/>
                  </a:lnTo>
                  <a:close/>
                </a:path>
              </a:pathLst>
            </a:custGeom>
            <a:gradFill>
              <a:gsLst>
                <a:gs pos="0">
                  <a:srgbClr val="9D0F00">
                    <a:alpha val="4705"/>
                  </a:srgbClr>
                </a:gs>
                <a:gs pos="100000">
                  <a:srgbClr val="9D0F00">
                    <a:alpha val="20000"/>
                  </a:srgbClr>
                </a:gs>
              </a:gsLst>
              <a:lin ang="984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319" name="Google Shape;319;p32"/>
            <p:cNvSpPr/>
            <p:nvPr/>
          </p:nvSpPr>
          <p:spPr>
            <a:xfrm>
              <a:off x="-12715" y="4546128"/>
              <a:ext cx="2287682" cy="902364"/>
            </a:xfrm>
            <a:custGeom>
              <a:avLst/>
              <a:gdLst/>
              <a:ahLst/>
              <a:cxnLst/>
              <a:rect l="l" t="t" r="r" b="b"/>
              <a:pathLst>
                <a:path w="2287682" h="902363" extrusionOk="0">
                  <a:moveTo>
                    <a:pt x="12715" y="898556"/>
                  </a:moveTo>
                  <a:lnTo>
                    <a:pt x="2283875" y="415601"/>
                  </a:lnTo>
                  <a:lnTo>
                    <a:pt x="2198722" y="12715"/>
                  </a:lnTo>
                  <a:lnTo>
                    <a:pt x="12715" y="477877"/>
                  </a:lnTo>
                  <a:close/>
                </a:path>
              </a:pathLst>
            </a:custGeom>
            <a:blipFill rotWithShape="1">
              <a:blip r:embed="rId2">
                <a:alphaModFix/>
              </a:blip>
              <a:stretch>
                <a:fillRect l="-71083" t="19265" r="1772" b="-35679"/>
              </a:stretch>
            </a:bli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320" name="Google Shape;320;p32"/>
            <p:cNvSpPr/>
            <p:nvPr/>
          </p:nvSpPr>
          <p:spPr>
            <a:xfrm>
              <a:off x="5820875" y="-12715"/>
              <a:ext cx="1601378" cy="1461575"/>
            </a:xfrm>
            <a:custGeom>
              <a:avLst/>
              <a:gdLst/>
              <a:ahLst/>
              <a:cxnLst/>
              <a:rect l="l" t="t" r="r" b="b"/>
              <a:pathLst>
                <a:path w="1601377" h="1461574" extrusionOk="0">
                  <a:moveTo>
                    <a:pt x="1047256" y="12715"/>
                  </a:moveTo>
                  <a:lnTo>
                    <a:pt x="12715" y="1181975"/>
                  </a:lnTo>
                  <a:lnTo>
                    <a:pt x="321552" y="1455226"/>
                  </a:lnTo>
                  <a:lnTo>
                    <a:pt x="1597570" y="12715"/>
                  </a:lnTo>
                  <a:close/>
                </a:path>
              </a:pathLst>
            </a:custGeom>
            <a:blipFill rotWithShape="1">
              <a:blip r:embed="rId3">
                <a:alphaModFix/>
              </a:blip>
              <a:stretch>
                <a:fillRect l="9983" t="-142508" r="-99563" b="9277"/>
              </a:stretch>
            </a:bli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ekoptekst met afbeelding">
  <p:cSld name="Sectiekoptekst met afbeelding">
    <p:spTree>
      <p:nvGrpSpPr>
        <p:cNvPr id="1" name="Shape 36"/>
        <p:cNvGrpSpPr/>
        <p:nvPr/>
      </p:nvGrpSpPr>
      <p:grpSpPr>
        <a:xfrm>
          <a:off x="0" y="0"/>
          <a:ext cx="0" cy="0"/>
          <a:chOff x="0" y="0"/>
          <a:chExt cx="0" cy="0"/>
        </a:xfrm>
      </p:grpSpPr>
      <p:grpSp>
        <p:nvGrpSpPr>
          <p:cNvPr id="37" name="Google Shape;37;p15"/>
          <p:cNvGrpSpPr/>
          <p:nvPr/>
        </p:nvGrpSpPr>
        <p:grpSpPr>
          <a:xfrm>
            <a:off x="5953563" y="2716695"/>
            <a:ext cx="6246066" cy="4154013"/>
            <a:chOff x="1980240" y="520107"/>
            <a:chExt cx="10219389" cy="6350602"/>
          </a:xfrm>
        </p:grpSpPr>
        <p:sp>
          <p:nvSpPr>
            <p:cNvPr id="38" name="Google Shape;38;p15"/>
            <p:cNvSpPr/>
            <p:nvPr/>
          </p:nvSpPr>
          <p:spPr>
            <a:xfrm>
              <a:off x="1980240" y="2877450"/>
              <a:ext cx="3086393" cy="3988178"/>
            </a:xfrm>
            <a:custGeom>
              <a:avLst/>
              <a:gdLst/>
              <a:ahLst/>
              <a:cxnLst/>
              <a:rect l="l" t="t" r="r" b="b"/>
              <a:pathLst>
                <a:path w="3086392" h="3988178" extrusionOk="0">
                  <a:moveTo>
                    <a:pt x="12693" y="614730"/>
                  </a:moveTo>
                  <a:cubicBezTo>
                    <a:pt x="12693" y="614730"/>
                    <a:pt x="1595263" y="2043616"/>
                    <a:pt x="1910253" y="3983090"/>
                  </a:cubicBezTo>
                  <a:lnTo>
                    <a:pt x="3082574" y="3983090"/>
                  </a:lnTo>
                  <a:lnTo>
                    <a:pt x="2258266" y="12693"/>
                  </a:lnTo>
                  <a:lnTo>
                    <a:pt x="12693" y="614730"/>
                  </a:lnTo>
                  <a:close/>
                </a:path>
              </a:pathLst>
            </a:custGeom>
            <a:gradFill>
              <a:gsLst>
                <a:gs pos="0">
                  <a:schemeClr val="lt1"/>
                </a:gs>
                <a:gs pos="3000">
                  <a:schemeClr val="lt1"/>
                </a:gs>
                <a:gs pos="100000">
                  <a:srgbClr val="FFAA00">
                    <a:alpha val="49803"/>
                  </a:srgbClr>
                </a:gs>
              </a:gsLst>
              <a:lin ang="4278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Libre Franklin"/>
                <a:ea typeface="Libre Franklin"/>
                <a:cs typeface="Libre Franklin"/>
                <a:sym typeface="Libre Franklin"/>
              </a:endParaRPr>
            </a:p>
          </p:txBody>
        </p:sp>
        <p:sp>
          <p:nvSpPr>
            <p:cNvPr id="39" name="Google Shape;39;p15"/>
            <p:cNvSpPr/>
            <p:nvPr/>
          </p:nvSpPr>
          <p:spPr>
            <a:xfrm>
              <a:off x="2962043" y="520107"/>
              <a:ext cx="9233775" cy="6350602"/>
            </a:xfrm>
            <a:custGeom>
              <a:avLst/>
              <a:gdLst/>
              <a:ahLst/>
              <a:cxnLst/>
              <a:rect l="l" t="t" r="r" b="b"/>
              <a:pathLst>
                <a:path w="9233775" h="6350602" extrusionOk="0">
                  <a:moveTo>
                    <a:pt x="9229957" y="12693"/>
                  </a:moveTo>
                  <a:lnTo>
                    <a:pt x="12693" y="2225243"/>
                  </a:lnTo>
                  <a:lnTo>
                    <a:pt x="999577" y="6340434"/>
                  </a:lnTo>
                  <a:lnTo>
                    <a:pt x="9229957" y="6340434"/>
                  </a:lnTo>
                  <a:close/>
                </a:path>
              </a:pathLst>
            </a:custGeom>
            <a:gradFill>
              <a:gsLst>
                <a:gs pos="0">
                  <a:schemeClr val="accent5"/>
                </a:gs>
                <a:gs pos="3000">
                  <a:schemeClr val="accent5"/>
                </a:gs>
                <a:gs pos="100000">
                  <a:schemeClr val="lt2"/>
                </a:gs>
              </a:gsLst>
              <a:lin ang="81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Libre Franklin"/>
                <a:ea typeface="Libre Franklin"/>
                <a:cs typeface="Libre Franklin"/>
                <a:sym typeface="Libre Franklin"/>
              </a:endParaRPr>
            </a:p>
          </p:txBody>
        </p:sp>
        <p:sp>
          <p:nvSpPr>
            <p:cNvPr id="40" name="Google Shape;40;p15"/>
            <p:cNvSpPr/>
            <p:nvPr/>
          </p:nvSpPr>
          <p:spPr>
            <a:xfrm>
              <a:off x="3270682" y="752539"/>
              <a:ext cx="8928947" cy="6109280"/>
            </a:xfrm>
            <a:custGeom>
              <a:avLst/>
              <a:gdLst/>
              <a:ahLst/>
              <a:cxnLst/>
              <a:rect l="l" t="t" r="r" b="b"/>
              <a:pathLst>
                <a:path w="8928946" h="6109279" extrusionOk="0">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Libre Franklin"/>
                <a:ea typeface="Libre Franklin"/>
                <a:cs typeface="Libre Franklin"/>
                <a:sym typeface="Libre Franklin"/>
              </a:endParaRPr>
            </a:p>
          </p:txBody>
        </p:sp>
      </p:grpSp>
      <p:grpSp>
        <p:nvGrpSpPr>
          <p:cNvPr id="41" name="Google Shape;41;p15"/>
          <p:cNvGrpSpPr/>
          <p:nvPr/>
        </p:nvGrpSpPr>
        <p:grpSpPr>
          <a:xfrm>
            <a:off x="10962579" y="5678327"/>
            <a:ext cx="1234800" cy="1051200"/>
            <a:chOff x="5626893" y="3026568"/>
            <a:chExt cx="937260" cy="800760"/>
          </a:xfrm>
        </p:grpSpPr>
        <p:sp>
          <p:nvSpPr>
            <p:cNvPr id="42" name="Google Shape;42;p15"/>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5882"/>
                  </a:srgbClr>
                </a:gs>
                <a:gs pos="3000">
                  <a:srgbClr val="3DA800">
                    <a:alpha val="5882"/>
                  </a:srgbClr>
                </a:gs>
                <a:gs pos="100000">
                  <a:srgbClr val="3DA800">
                    <a:alpha val="49803"/>
                  </a:srgbClr>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Libre Franklin"/>
                <a:ea typeface="Libre Franklin"/>
                <a:cs typeface="Libre Franklin"/>
                <a:sym typeface="Libre Franklin"/>
              </a:endParaRPr>
            </a:p>
          </p:txBody>
        </p:sp>
        <p:sp>
          <p:nvSpPr>
            <p:cNvPr id="43" name="Google Shape;43;p15"/>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Libre Franklin"/>
                <a:ea typeface="Libre Franklin"/>
                <a:cs typeface="Libre Franklin"/>
                <a:sym typeface="Libre Franklin"/>
              </a:endParaRPr>
            </a:p>
          </p:txBody>
        </p:sp>
      </p:grpSp>
      <p:sp>
        <p:nvSpPr>
          <p:cNvPr id="44" name="Google Shape;44;p15"/>
          <p:cNvSpPr/>
          <p:nvPr/>
        </p:nvSpPr>
        <p:spPr>
          <a:xfrm>
            <a:off x="-24517" y="970945"/>
            <a:ext cx="4031227" cy="635467"/>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9803"/>
                </a:srgbClr>
              </a:gs>
              <a:gs pos="88000">
                <a:srgbClr val="008EDC">
                  <a:alpha val="49803"/>
                </a:srgbClr>
              </a:gs>
              <a:gs pos="100000">
                <a:srgbClr val="008EDC">
                  <a:alpha val="49803"/>
                </a:srgbClr>
              </a:gs>
            </a:gsLst>
            <a:lin ang="108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Libre Franklin"/>
              <a:ea typeface="Libre Franklin"/>
              <a:cs typeface="Libre Franklin"/>
              <a:sym typeface="Libre Franklin"/>
            </a:endParaRPr>
          </a:p>
        </p:txBody>
      </p:sp>
      <p:sp>
        <p:nvSpPr>
          <p:cNvPr id="45" name="Google Shape;45;p15"/>
          <p:cNvSpPr>
            <a:spLocks noGrp="1"/>
          </p:cNvSpPr>
          <p:nvPr>
            <p:ph type="pic" idx="2"/>
          </p:nvPr>
        </p:nvSpPr>
        <p:spPr>
          <a:xfrm>
            <a:off x="7282692" y="2990829"/>
            <a:ext cx="4909307" cy="3867171"/>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chemeClr val="accent4"/>
              </a:buClr>
              <a:buSzPts val="1400"/>
              <a:buFont typeface="Arial"/>
              <a:buNone/>
              <a:defRPr sz="1400" b="0" i="0" u="none" strike="noStrike" cap="none">
                <a:solidFill>
                  <a:schemeClr val="accent4"/>
                </a:solidFill>
                <a:latin typeface="Libre Franklin"/>
                <a:ea typeface="Libre Franklin"/>
                <a:cs typeface="Libre Franklin"/>
                <a:sym typeface="Libre Franklin"/>
              </a:defRPr>
            </a:lvl1pPr>
            <a:lvl2pPr marR="0" lvl="1" algn="l" rtl="0">
              <a:lnSpc>
                <a:spcPct val="90000"/>
              </a:lnSpc>
              <a:spcBef>
                <a:spcPts val="500"/>
              </a:spcBef>
              <a:spcAft>
                <a:spcPts val="0"/>
              </a:spcAft>
              <a:buClr>
                <a:schemeClr val="accent4"/>
              </a:buClr>
              <a:buSzPts val="2400"/>
              <a:buFont typeface="Arial"/>
              <a:buChar char="•"/>
              <a:defRPr sz="2400" b="0" i="0" u="none" strike="noStrike" cap="none">
                <a:solidFill>
                  <a:schemeClr val="accent4"/>
                </a:solidFill>
                <a:latin typeface="Libre Franklin"/>
                <a:ea typeface="Libre Franklin"/>
                <a:cs typeface="Libre Franklin"/>
                <a:sym typeface="Libre Franklin"/>
              </a:defRPr>
            </a:lvl2pPr>
            <a:lvl3pPr marR="0" lvl="2" algn="l" rtl="0">
              <a:lnSpc>
                <a:spcPct val="90000"/>
              </a:lnSpc>
              <a:spcBef>
                <a:spcPts val="500"/>
              </a:spcBef>
              <a:spcAft>
                <a:spcPts val="0"/>
              </a:spcAft>
              <a:buClr>
                <a:schemeClr val="accent4"/>
              </a:buClr>
              <a:buSzPts val="2000"/>
              <a:buFont typeface="Arial"/>
              <a:buChar char="•"/>
              <a:defRPr sz="2000" b="0" i="0" u="none" strike="noStrike" cap="none">
                <a:solidFill>
                  <a:schemeClr val="accent4"/>
                </a:solidFill>
                <a:latin typeface="Libre Franklin"/>
                <a:ea typeface="Libre Franklin"/>
                <a:cs typeface="Libre Franklin"/>
                <a:sym typeface="Libre Franklin"/>
              </a:defRPr>
            </a:lvl3pPr>
            <a:lvl4pPr marR="0" lvl="3"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4pPr>
            <a:lvl5pPr marR="0" lvl="4"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46" name="Google Shape;46;p15"/>
          <p:cNvSpPr txBox="1">
            <a:spLocks noGrp="1"/>
          </p:cNvSpPr>
          <p:nvPr>
            <p:ph type="dt" idx="10"/>
          </p:nvPr>
        </p:nvSpPr>
        <p:spPr>
          <a:xfrm>
            <a:off x="4521925" y="5945824"/>
            <a:ext cx="27432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5"/>
          <p:cNvSpPr txBox="1">
            <a:spLocks noGrp="1"/>
          </p:cNvSpPr>
          <p:nvPr>
            <p:ph type="ftr" idx="11"/>
          </p:nvPr>
        </p:nvSpPr>
        <p:spPr>
          <a:xfrm>
            <a:off x="911225" y="5945824"/>
            <a:ext cx="2639323" cy="467246"/>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5"/>
          <p:cNvSpPr txBox="1">
            <a:spLocks noGrp="1"/>
          </p:cNvSpPr>
          <p:nvPr>
            <p:ph type="sldNum" idx="12"/>
          </p:nvPr>
        </p:nvSpPr>
        <p:spPr>
          <a:xfrm>
            <a:off x="11163743" y="5945824"/>
            <a:ext cx="642257"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nl-BE"/>
              <a:t>‹nr.›</a:t>
            </a:fld>
            <a:endParaRPr/>
          </a:p>
        </p:txBody>
      </p:sp>
      <p:sp>
        <p:nvSpPr>
          <p:cNvPr id="49" name="Google Shape;49;p15"/>
          <p:cNvSpPr/>
          <p:nvPr/>
        </p:nvSpPr>
        <p:spPr>
          <a:xfrm>
            <a:off x="-39882" y="141672"/>
            <a:ext cx="4561807" cy="1307188"/>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6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Libre Franklin"/>
              <a:ea typeface="Libre Franklin"/>
              <a:cs typeface="Libre Franklin"/>
              <a:sym typeface="Libre Franklin"/>
            </a:endParaRPr>
          </a:p>
        </p:txBody>
      </p:sp>
      <p:sp>
        <p:nvSpPr>
          <p:cNvPr id="50" name="Google Shape;50;p15"/>
          <p:cNvSpPr txBox="1">
            <a:spLocks noGrp="1"/>
          </p:cNvSpPr>
          <p:nvPr>
            <p:ph type="title"/>
          </p:nvPr>
        </p:nvSpPr>
        <p:spPr>
          <a:xfrm rot="-360000">
            <a:off x="803491" y="1001491"/>
            <a:ext cx="4065084" cy="70084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Comic Sans MS"/>
              <a:buNone/>
              <a:defRPr sz="40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51" name="Google Shape;51;p15"/>
          <p:cNvGrpSpPr/>
          <p:nvPr/>
        </p:nvGrpSpPr>
        <p:grpSpPr>
          <a:xfrm>
            <a:off x="-12715" y="-12715"/>
            <a:ext cx="7434968" cy="5461207"/>
            <a:chOff x="-12715" y="-12715"/>
            <a:chExt cx="7434968" cy="5461207"/>
          </a:xfrm>
        </p:grpSpPr>
        <p:sp>
          <p:nvSpPr>
            <p:cNvPr id="52" name="Google Shape;52;p15"/>
            <p:cNvSpPr/>
            <p:nvPr/>
          </p:nvSpPr>
          <p:spPr>
            <a:xfrm>
              <a:off x="5931446" y="-12715"/>
              <a:ext cx="1207388" cy="1143841"/>
            </a:xfrm>
            <a:custGeom>
              <a:avLst/>
              <a:gdLst/>
              <a:ahLst/>
              <a:cxnLst/>
              <a:rect l="l" t="t" r="r" b="b"/>
              <a:pathLst>
                <a:path w="1207387" h="1143841" extrusionOk="0">
                  <a:moveTo>
                    <a:pt x="1194684" y="12715"/>
                  </a:moveTo>
                  <a:lnTo>
                    <a:pt x="754940" y="12715"/>
                  </a:lnTo>
                  <a:lnTo>
                    <a:pt x="332990" y="494399"/>
                  </a:lnTo>
                  <a:lnTo>
                    <a:pt x="12715" y="1140034"/>
                  </a:lnTo>
                  <a:lnTo>
                    <a:pt x="612596" y="686310"/>
                  </a:lnTo>
                  <a:close/>
                </a:path>
              </a:pathLst>
            </a:custGeom>
            <a:gradFill>
              <a:gsLst>
                <a:gs pos="0">
                  <a:srgbClr val="C07400">
                    <a:alpha val="4705"/>
                  </a:srgbClr>
                </a:gs>
                <a:gs pos="100000">
                  <a:srgbClr val="C07400">
                    <a:alpha val="20000"/>
                  </a:srgbClr>
                </a:gs>
              </a:gsLst>
              <a:lin ang="318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Libre Franklin"/>
                <a:ea typeface="Libre Franklin"/>
                <a:cs typeface="Libre Franklin"/>
                <a:sym typeface="Libre Franklin"/>
              </a:endParaRPr>
            </a:p>
          </p:txBody>
        </p:sp>
        <p:sp>
          <p:nvSpPr>
            <p:cNvPr id="53" name="Google Shape;53;p15"/>
            <p:cNvSpPr/>
            <p:nvPr/>
          </p:nvSpPr>
          <p:spPr>
            <a:xfrm>
              <a:off x="-12715" y="4607132"/>
              <a:ext cx="2071623" cy="635467"/>
            </a:xfrm>
            <a:custGeom>
              <a:avLst/>
              <a:gdLst/>
              <a:ahLst/>
              <a:cxnLst/>
              <a:rect l="l" t="t" r="r" b="b"/>
              <a:pathLst>
                <a:path w="2071623" h="635467" extrusionOk="0">
                  <a:moveTo>
                    <a:pt x="2061461" y="12715"/>
                  </a:moveTo>
                  <a:lnTo>
                    <a:pt x="2061461" y="12715"/>
                  </a:lnTo>
                  <a:lnTo>
                    <a:pt x="1307797" y="13986"/>
                  </a:lnTo>
                  <a:lnTo>
                    <a:pt x="12715" y="294862"/>
                  </a:lnTo>
                  <a:lnTo>
                    <a:pt x="12715" y="629118"/>
                  </a:lnTo>
                  <a:lnTo>
                    <a:pt x="1415827" y="335532"/>
                  </a:lnTo>
                  <a:close/>
                </a:path>
              </a:pathLst>
            </a:custGeom>
            <a:gradFill>
              <a:gsLst>
                <a:gs pos="0">
                  <a:srgbClr val="9D0F00">
                    <a:alpha val="4705"/>
                  </a:srgbClr>
                </a:gs>
                <a:gs pos="100000">
                  <a:srgbClr val="9D0F00">
                    <a:alpha val="20000"/>
                  </a:srgbClr>
                </a:gs>
              </a:gsLst>
              <a:lin ang="984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Libre Franklin"/>
                <a:ea typeface="Libre Franklin"/>
                <a:cs typeface="Libre Franklin"/>
                <a:sym typeface="Libre Franklin"/>
              </a:endParaRPr>
            </a:p>
          </p:txBody>
        </p:sp>
        <p:sp>
          <p:nvSpPr>
            <p:cNvPr id="54" name="Google Shape;54;p15"/>
            <p:cNvSpPr/>
            <p:nvPr/>
          </p:nvSpPr>
          <p:spPr>
            <a:xfrm>
              <a:off x="-12715" y="4546128"/>
              <a:ext cx="2287682" cy="902364"/>
            </a:xfrm>
            <a:custGeom>
              <a:avLst/>
              <a:gdLst/>
              <a:ahLst/>
              <a:cxnLst/>
              <a:rect l="l" t="t" r="r" b="b"/>
              <a:pathLst>
                <a:path w="2287682" h="902363" extrusionOk="0">
                  <a:moveTo>
                    <a:pt x="12715" y="898556"/>
                  </a:moveTo>
                  <a:lnTo>
                    <a:pt x="2283875" y="415601"/>
                  </a:lnTo>
                  <a:lnTo>
                    <a:pt x="2198722" y="12715"/>
                  </a:lnTo>
                  <a:lnTo>
                    <a:pt x="12715" y="477877"/>
                  </a:lnTo>
                  <a:close/>
                </a:path>
              </a:pathLst>
            </a:custGeom>
            <a:blipFill rotWithShape="1">
              <a:blip r:embed="rId2">
                <a:alphaModFix/>
              </a:blip>
              <a:stretch>
                <a:fillRect l="-71083" t="19265" r="1772" b="-35679"/>
              </a:stretch>
            </a:bli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Libre Franklin"/>
                <a:ea typeface="Libre Franklin"/>
                <a:cs typeface="Libre Franklin"/>
                <a:sym typeface="Libre Franklin"/>
              </a:endParaRPr>
            </a:p>
          </p:txBody>
        </p:sp>
        <p:sp>
          <p:nvSpPr>
            <p:cNvPr id="55" name="Google Shape;55;p15"/>
            <p:cNvSpPr/>
            <p:nvPr/>
          </p:nvSpPr>
          <p:spPr>
            <a:xfrm>
              <a:off x="5820875" y="-12715"/>
              <a:ext cx="1601378" cy="1461575"/>
            </a:xfrm>
            <a:custGeom>
              <a:avLst/>
              <a:gdLst/>
              <a:ahLst/>
              <a:cxnLst/>
              <a:rect l="l" t="t" r="r" b="b"/>
              <a:pathLst>
                <a:path w="1601377" h="1461574" extrusionOk="0">
                  <a:moveTo>
                    <a:pt x="1047256" y="12715"/>
                  </a:moveTo>
                  <a:lnTo>
                    <a:pt x="12715" y="1181975"/>
                  </a:lnTo>
                  <a:lnTo>
                    <a:pt x="321552" y="1455226"/>
                  </a:lnTo>
                  <a:lnTo>
                    <a:pt x="1597570" y="12715"/>
                  </a:lnTo>
                  <a:close/>
                </a:path>
              </a:pathLst>
            </a:custGeom>
            <a:blipFill rotWithShape="1">
              <a:blip r:embed="rId3">
                <a:alphaModFix/>
              </a:blip>
              <a:stretch>
                <a:fillRect l="9983" t="-142508" r="-99563" b="9277"/>
              </a:stretch>
            </a:bli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Libre Franklin"/>
                <a:ea typeface="Libre Franklin"/>
                <a:cs typeface="Libre Franklin"/>
                <a:sym typeface="Libre Franklin"/>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Handmatig">
  <p:cSld name="Handmatig">
    <p:bg>
      <p:bgPr>
        <a:solidFill>
          <a:schemeClr val="lt1"/>
        </a:solidFill>
        <a:effectLst/>
      </p:bgPr>
    </p:bg>
    <p:spTree>
      <p:nvGrpSpPr>
        <p:cNvPr id="1" name="Shape 321"/>
        <p:cNvGrpSpPr/>
        <p:nvPr/>
      </p:nvGrpSpPr>
      <p:grpSpPr>
        <a:xfrm>
          <a:off x="0" y="0"/>
          <a:ext cx="0" cy="0"/>
          <a:chOff x="0" y="0"/>
          <a:chExt cx="0" cy="0"/>
        </a:xfrm>
      </p:grpSpPr>
      <p:sp>
        <p:nvSpPr>
          <p:cNvPr id="322" name="Google Shape;322;p33"/>
          <p:cNvSpPr/>
          <p:nvPr/>
        </p:nvSpPr>
        <p:spPr>
          <a:xfrm>
            <a:off x="-12778" y="429785"/>
            <a:ext cx="7606299" cy="1490682"/>
          </a:xfrm>
          <a:custGeom>
            <a:avLst/>
            <a:gdLst/>
            <a:ahLst/>
            <a:cxnLst/>
            <a:rect l="l" t="t" r="r" b="b"/>
            <a:pathLst>
              <a:path w="7606298" h="1490681" extrusionOk="0">
                <a:moveTo>
                  <a:pt x="7602514" y="407745"/>
                </a:moveTo>
                <a:cubicBezTo>
                  <a:pt x="7602514" y="407745"/>
                  <a:pt x="3107535" y="56097"/>
                  <a:pt x="12778" y="12778"/>
                </a:cubicBezTo>
                <a:lnTo>
                  <a:pt x="12778" y="1056256"/>
                </a:lnTo>
                <a:cubicBezTo>
                  <a:pt x="6306768" y="1024403"/>
                  <a:pt x="7593596" y="1481801"/>
                  <a:pt x="7593596" y="1481801"/>
                </a:cubicBezTo>
                <a:lnTo>
                  <a:pt x="7602514" y="407745"/>
                </a:lnTo>
                <a:lnTo>
                  <a:pt x="7602514" y="407745"/>
                </a:lnTo>
                <a:close/>
              </a:path>
            </a:pathLst>
          </a:custGeom>
          <a:gradFill>
            <a:gsLst>
              <a:gs pos="0">
                <a:srgbClr val="008EDC">
                  <a:alpha val="9803"/>
                </a:srgbClr>
              </a:gs>
              <a:gs pos="100000">
                <a:srgbClr val="008EDC">
                  <a:alpha val="20000"/>
                </a:srgbClr>
              </a:gs>
            </a:gsLst>
            <a:lin ang="6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323" name="Google Shape;323;p33"/>
          <p:cNvSpPr txBox="1">
            <a:spLocks noGrp="1"/>
          </p:cNvSpPr>
          <p:nvPr>
            <p:ph type="body" idx="1"/>
          </p:nvPr>
        </p:nvSpPr>
        <p:spPr>
          <a:xfrm>
            <a:off x="711200" y="1896003"/>
            <a:ext cx="528638" cy="1092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5"/>
              </a:buClr>
              <a:buSzPts val="7000"/>
              <a:buNone/>
              <a:defRPr sz="7000" b="1">
                <a:solidFill>
                  <a:schemeClr val="accent5"/>
                </a:solidFill>
                <a:latin typeface="Comic Sans MS"/>
                <a:ea typeface="Comic Sans MS"/>
                <a:cs typeface="Comic Sans MS"/>
                <a:sym typeface="Comic Sans MS"/>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4" name="Google Shape;324;p33"/>
          <p:cNvSpPr txBox="1">
            <a:spLocks noGrp="1"/>
          </p:cNvSpPr>
          <p:nvPr>
            <p:ph type="body" idx="2"/>
          </p:nvPr>
        </p:nvSpPr>
        <p:spPr>
          <a:xfrm>
            <a:off x="1185863" y="2088090"/>
            <a:ext cx="3103110" cy="800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a:solidFill>
                  <a:schemeClr val="dk2"/>
                </a:solidFill>
                <a:latin typeface="Comic Sans MS"/>
                <a:ea typeface="Comic Sans MS"/>
                <a:cs typeface="Comic Sans MS"/>
                <a:sym typeface="Comic Sans MS"/>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5" name="Google Shape;325;p33"/>
          <p:cNvSpPr txBox="1">
            <a:spLocks noGrp="1"/>
          </p:cNvSpPr>
          <p:nvPr>
            <p:ph type="body" idx="3"/>
          </p:nvPr>
        </p:nvSpPr>
        <p:spPr>
          <a:xfrm>
            <a:off x="4804600" y="1896003"/>
            <a:ext cx="528638" cy="1092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5"/>
              </a:buClr>
              <a:buSzPts val="7000"/>
              <a:buNone/>
              <a:defRPr sz="7000" b="1">
                <a:solidFill>
                  <a:schemeClr val="accent5"/>
                </a:solidFill>
                <a:latin typeface="Comic Sans MS"/>
                <a:ea typeface="Comic Sans MS"/>
                <a:cs typeface="Comic Sans MS"/>
                <a:sym typeface="Comic Sans MS"/>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6" name="Google Shape;326;p33"/>
          <p:cNvSpPr txBox="1">
            <a:spLocks noGrp="1"/>
          </p:cNvSpPr>
          <p:nvPr>
            <p:ph type="body" idx="4"/>
          </p:nvPr>
        </p:nvSpPr>
        <p:spPr>
          <a:xfrm>
            <a:off x="5349603" y="2088090"/>
            <a:ext cx="2243918" cy="800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a:solidFill>
                  <a:schemeClr val="dk2"/>
                </a:solidFill>
                <a:latin typeface="Comic Sans MS"/>
                <a:ea typeface="Comic Sans MS"/>
                <a:cs typeface="Comic Sans MS"/>
                <a:sym typeface="Comic Sans MS"/>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7" name="Google Shape;327;p33"/>
          <p:cNvSpPr txBox="1">
            <a:spLocks noGrp="1"/>
          </p:cNvSpPr>
          <p:nvPr>
            <p:ph type="body" idx="5"/>
          </p:nvPr>
        </p:nvSpPr>
        <p:spPr>
          <a:xfrm>
            <a:off x="7890713" y="1913782"/>
            <a:ext cx="528638" cy="1092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5"/>
              </a:buClr>
              <a:buSzPts val="7000"/>
              <a:buNone/>
              <a:defRPr sz="7000" b="1">
                <a:solidFill>
                  <a:schemeClr val="accent5"/>
                </a:solidFill>
                <a:latin typeface="Comic Sans MS"/>
                <a:ea typeface="Comic Sans MS"/>
                <a:cs typeface="Comic Sans MS"/>
                <a:sym typeface="Comic Sans MS"/>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8" name="Google Shape;328;p33"/>
          <p:cNvSpPr txBox="1">
            <a:spLocks noGrp="1"/>
          </p:cNvSpPr>
          <p:nvPr>
            <p:ph type="body" idx="6"/>
          </p:nvPr>
        </p:nvSpPr>
        <p:spPr>
          <a:xfrm>
            <a:off x="8435716" y="2105869"/>
            <a:ext cx="2959116" cy="800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a:solidFill>
                  <a:schemeClr val="dk2"/>
                </a:solidFill>
                <a:latin typeface="Comic Sans MS"/>
                <a:ea typeface="Comic Sans MS"/>
                <a:cs typeface="Comic Sans MS"/>
                <a:sym typeface="Comic Sans MS"/>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9" name="Google Shape;329;p33"/>
          <p:cNvSpPr txBox="1">
            <a:spLocks noGrp="1"/>
          </p:cNvSpPr>
          <p:nvPr>
            <p:ph type="body" idx="7"/>
          </p:nvPr>
        </p:nvSpPr>
        <p:spPr>
          <a:xfrm>
            <a:off x="891723" y="2943573"/>
            <a:ext cx="1698625" cy="800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4"/>
              </a:buClr>
              <a:buSzPts val="1600"/>
              <a:buNone/>
              <a:defRPr sz="1600" b="1">
                <a:solidFill>
                  <a:schemeClr val="accent4"/>
                </a:solidFill>
                <a:latin typeface="Libre Franklin"/>
                <a:ea typeface="Libre Franklin"/>
                <a:cs typeface="Libre Franklin"/>
                <a:sym typeface="Libre Franklin"/>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0" name="Google Shape;330;p33"/>
          <p:cNvSpPr txBox="1">
            <a:spLocks noGrp="1"/>
          </p:cNvSpPr>
          <p:nvPr>
            <p:ph type="body" idx="8"/>
          </p:nvPr>
        </p:nvSpPr>
        <p:spPr>
          <a:xfrm>
            <a:off x="2590348" y="2943573"/>
            <a:ext cx="1698625" cy="800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4"/>
              </a:buClr>
              <a:buSzPts val="1600"/>
              <a:buNone/>
              <a:defRPr sz="1600" b="1">
                <a:solidFill>
                  <a:schemeClr val="accent4"/>
                </a:solidFill>
                <a:latin typeface="Libre Franklin"/>
                <a:ea typeface="Libre Franklin"/>
                <a:cs typeface="Libre Franklin"/>
                <a:sym typeface="Libre Franklin"/>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1" name="Google Shape;331;p33"/>
          <p:cNvSpPr txBox="1">
            <a:spLocks noGrp="1"/>
          </p:cNvSpPr>
          <p:nvPr>
            <p:ph type="body" idx="9"/>
          </p:nvPr>
        </p:nvSpPr>
        <p:spPr>
          <a:xfrm>
            <a:off x="4794793" y="2943573"/>
            <a:ext cx="1698625" cy="800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4"/>
              </a:buClr>
              <a:buSzPts val="1600"/>
              <a:buNone/>
              <a:defRPr sz="1600" b="1">
                <a:solidFill>
                  <a:schemeClr val="accent4"/>
                </a:solidFill>
                <a:latin typeface="Libre Franklin"/>
                <a:ea typeface="Libre Franklin"/>
                <a:cs typeface="Libre Franklin"/>
                <a:sym typeface="Libre Franklin"/>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2" name="Google Shape;332;p33"/>
          <p:cNvSpPr txBox="1">
            <a:spLocks noGrp="1"/>
          </p:cNvSpPr>
          <p:nvPr>
            <p:ph type="body" idx="13"/>
          </p:nvPr>
        </p:nvSpPr>
        <p:spPr>
          <a:xfrm>
            <a:off x="7876955" y="2942030"/>
            <a:ext cx="3517877" cy="800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4"/>
              </a:buClr>
              <a:buSzPts val="1600"/>
              <a:buNone/>
              <a:defRPr sz="1600" b="1">
                <a:solidFill>
                  <a:schemeClr val="accent4"/>
                </a:solidFill>
                <a:latin typeface="Libre Franklin"/>
                <a:ea typeface="Libre Franklin"/>
                <a:cs typeface="Libre Franklin"/>
                <a:sym typeface="Libre Franklin"/>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3" name="Google Shape;333;p33"/>
          <p:cNvSpPr txBox="1">
            <a:spLocks noGrp="1"/>
          </p:cNvSpPr>
          <p:nvPr>
            <p:ph type="body" idx="14"/>
          </p:nvPr>
        </p:nvSpPr>
        <p:spPr>
          <a:xfrm>
            <a:off x="891722" y="5607548"/>
            <a:ext cx="3397251" cy="800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1600"/>
              <a:buNone/>
              <a:defRPr sz="1600" b="0">
                <a:solidFill>
                  <a:schemeClr val="accent3"/>
                </a:solidFill>
                <a:latin typeface="Libre Franklin"/>
                <a:ea typeface="Libre Franklin"/>
                <a:cs typeface="Libre Franklin"/>
                <a:sym typeface="Libre Franklin"/>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4" name="Google Shape;334;p33"/>
          <p:cNvSpPr txBox="1">
            <a:spLocks noGrp="1"/>
          </p:cNvSpPr>
          <p:nvPr>
            <p:ph type="body" idx="15"/>
          </p:nvPr>
        </p:nvSpPr>
        <p:spPr>
          <a:xfrm>
            <a:off x="4794792" y="4909834"/>
            <a:ext cx="1698625" cy="800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1600"/>
              <a:buNone/>
              <a:defRPr sz="1600" b="0">
                <a:solidFill>
                  <a:schemeClr val="accent2"/>
                </a:solidFill>
                <a:latin typeface="Libre Franklin"/>
                <a:ea typeface="Libre Franklin"/>
                <a:cs typeface="Libre Franklin"/>
                <a:sym typeface="Libre Franklin"/>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5" name="Google Shape;335;p33"/>
          <p:cNvSpPr txBox="1">
            <a:spLocks noGrp="1"/>
          </p:cNvSpPr>
          <p:nvPr>
            <p:ph type="body" idx="16"/>
          </p:nvPr>
        </p:nvSpPr>
        <p:spPr>
          <a:xfrm>
            <a:off x="7890713" y="4909834"/>
            <a:ext cx="2692939" cy="800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1600"/>
              <a:buNone/>
              <a:defRPr sz="1600" b="0">
                <a:solidFill>
                  <a:schemeClr val="accent2"/>
                </a:solidFill>
                <a:latin typeface="Libre Franklin"/>
                <a:ea typeface="Libre Franklin"/>
                <a:cs typeface="Libre Franklin"/>
                <a:sym typeface="Libre Franklin"/>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6" name="Google Shape;336;p33"/>
          <p:cNvSpPr>
            <a:spLocks noGrp="1"/>
          </p:cNvSpPr>
          <p:nvPr>
            <p:ph type="pic" idx="17"/>
          </p:nvPr>
        </p:nvSpPr>
        <p:spPr>
          <a:xfrm>
            <a:off x="891723" y="3816446"/>
            <a:ext cx="1636776" cy="1618488"/>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accent4"/>
              </a:buClr>
              <a:buSzPts val="1400"/>
              <a:buFont typeface="Arial"/>
              <a:buNone/>
              <a:defRPr sz="1400" b="0" i="0" u="none" strike="noStrike" cap="none">
                <a:solidFill>
                  <a:schemeClr val="accent4"/>
                </a:solidFill>
                <a:latin typeface="Libre Franklin"/>
                <a:ea typeface="Libre Franklin"/>
                <a:cs typeface="Libre Franklin"/>
                <a:sym typeface="Libre Franklin"/>
              </a:defRPr>
            </a:lvl1pPr>
            <a:lvl2pPr marR="0" lvl="1" algn="l" rtl="0">
              <a:lnSpc>
                <a:spcPct val="90000"/>
              </a:lnSpc>
              <a:spcBef>
                <a:spcPts val="500"/>
              </a:spcBef>
              <a:spcAft>
                <a:spcPts val="0"/>
              </a:spcAft>
              <a:buClr>
                <a:schemeClr val="accent4"/>
              </a:buClr>
              <a:buSzPts val="2400"/>
              <a:buFont typeface="Arial"/>
              <a:buChar char="•"/>
              <a:defRPr sz="2400" b="0" i="0" u="none" strike="noStrike" cap="none">
                <a:solidFill>
                  <a:schemeClr val="accent4"/>
                </a:solidFill>
                <a:latin typeface="Libre Franklin"/>
                <a:ea typeface="Libre Franklin"/>
                <a:cs typeface="Libre Franklin"/>
                <a:sym typeface="Libre Franklin"/>
              </a:defRPr>
            </a:lvl2pPr>
            <a:lvl3pPr marR="0" lvl="2" algn="l" rtl="0">
              <a:lnSpc>
                <a:spcPct val="90000"/>
              </a:lnSpc>
              <a:spcBef>
                <a:spcPts val="500"/>
              </a:spcBef>
              <a:spcAft>
                <a:spcPts val="0"/>
              </a:spcAft>
              <a:buClr>
                <a:schemeClr val="accent4"/>
              </a:buClr>
              <a:buSzPts val="2000"/>
              <a:buFont typeface="Arial"/>
              <a:buChar char="•"/>
              <a:defRPr sz="2000" b="0" i="0" u="none" strike="noStrike" cap="none">
                <a:solidFill>
                  <a:schemeClr val="accent4"/>
                </a:solidFill>
                <a:latin typeface="Libre Franklin"/>
                <a:ea typeface="Libre Franklin"/>
                <a:cs typeface="Libre Franklin"/>
                <a:sym typeface="Libre Franklin"/>
              </a:defRPr>
            </a:lvl3pPr>
            <a:lvl4pPr marR="0" lvl="3"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4pPr>
            <a:lvl5pPr marR="0" lvl="4"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337" name="Google Shape;337;p33"/>
          <p:cNvSpPr>
            <a:spLocks noGrp="1"/>
          </p:cNvSpPr>
          <p:nvPr>
            <p:ph type="pic" idx="18"/>
          </p:nvPr>
        </p:nvSpPr>
        <p:spPr>
          <a:xfrm>
            <a:off x="2590348" y="3816446"/>
            <a:ext cx="1636776" cy="1618488"/>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accent4"/>
              </a:buClr>
              <a:buSzPts val="1400"/>
              <a:buFont typeface="Arial"/>
              <a:buNone/>
              <a:defRPr sz="1400" b="0" i="0" u="none" strike="noStrike" cap="none">
                <a:solidFill>
                  <a:schemeClr val="accent4"/>
                </a:solidFill>
                <a:latin typeface="Libre Franklin"/>
                <a:ea typeface="Libre Franklin"/>
                <a:cs typeface="Libre Franklin"/>
                <a:sym typeface="Libre Franklin"/>
              </a:defRPr>
            </a:lvl1pPr>
            <a:lvl2pPr marR="0" lvl="1" algn="l" rtl="0">
              <a:lnSpc>
                <a:spcPct val="90000"/>
              </a:lnSpc>
              <a:spcBef>
                <a:spcPts val="500"/>
              </a:spcBef>
              <a:spcAft>
                <a:spcPts val="0"/>
              </a:spcAft>
              <a:buClr>
                <a:schemeClr val="accent4"/>
              </a:buClr>
              <a:buSzPts val="2400"/>
              <a:buFont typeface="Arial"/>
              <a:buChar char="•"/>
              <a:defRPr sz="2400" b="0" i="0" u="none" strike="noStrike" cap="none">
                <a:solidFill>
                  <a:schemeClr val="accent4"/>
                </a:solidFill>
                <a:latin typeface="Libre Franklin"/>
                <a:ea typeface="Libre Franklin"/>
                <a:cs typeface="Libre Franklin"/>
                <a:sym typeface="Libre Franklin"/>
              </a:defRPr>
            </a:lvl2pPr>
            <a:lvl3pPr marR="0" lvl="2" algn="l" rtl="0">
              <a:lnSpc>
                <a:spcPct val="90000"/>
              </a:lnSpc>
              <a:spcBef>
                <a:spcPts val="500"/>
              </a:spcBef>
              <a:spcAft>
                <a:spcPts val="0"/>
              </a:spcAft>
              <a:buClr>
                <a:schemeClr val="accent4"/>
              </a:buClr>
              <a:buSzPts val="2000"/>
              <a:buFont typeface="Arial"/>
              <a:buChar char="•"/>
              <a:defRPr sz="2000" b="0" i="0" u="none" strike="noStrike" cap="none">
                <a:solidFill>
                  <a:schemeClr val="accent4"/>
                </a:solidFill>
                <a:latin typeface="Libre Franklin"/>
                <a:ea typeface="Libre Franklin"/>
                <a:cs typeface="Libre Franklin"/>
                <a:sym typeface="Libre Franklin"/>
              </a:defRPr>
            </a:lvl3pPr>
            <a:lvl4pPr marR="0" lvl="3"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4pPr>
            <a:lvl5pPr marR="0" lvl="4"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338" name="Google Shape;338;p33"/>
          <p:cNvSpPr>
            <a:spLocks noGrp="1"/>
          </p:cNvSpPr>
          <p:nvPr>
            <p:ph type="pic" idx="19"/>
          </p:nvPr>
        </p:nvSpPr>
        <p:spPr>
          <a:xfrm>
            <a:off x="4794793" y="3816446"/>
            <a:ext cx="2048256" cy="896112"/>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accent4"/>
              </a:buClr>
              <a:buSzPts val="1400"/>
              <a:buFont typeface="Arial"/>
              <a:buNone/>
              <a:defRPr sz="1400" b="0" i="0" u="none" strike="noStrike" cap="none">
                <a:solidFill>
                  <a:schemeClr val="accent4"/>
                </a:solidFill>
                <a:latin typeface="Libre Franklin"/>
                <a:ea typeface="Libre Franklin"/>
                <a:cs typeface="Libre Franklin"/>
                <a:sym typeface="Libre Franklin"/>
              </a:defRPr>
            </a:lvl1pPr>
            <a:lvl2pPr marR="0" lvl="1" algn="l" rtl="0">
              <a:lnSpc>
                <a:spcPct val="90000"/>
              </a:lnSpc>
              <a:spcBef>
                <a:spcPts val="500"/>
              </a:spcBef>
              <a:spcAft>
                <a:spcPts val="0"/>
              </a:spcAft>
              <a:buClr>
                <a:schemeClr val="accent4"/>
              </a:buClr>
              <a:buSzPts val="2400"/>
              <a:buFont typeface="Arial"/>
              <a:buChar char="•"/>
              <a:defRPr sz="2400" b="0" i="0" u="none" strike="noStrike" cap="none">
                <a:solidFill>
                  <a:schemeClr val="accent4"/>
                </a:solidFill>
                <a:latin typeface="Libre Franklin"/>
                <a:ea typeface="Libre Franklin"/>
                <a:cs typeface="Libre Franklin"/>
                <a:sym typeface="Libre Franklin"/>
              </a:defRPr>
            </a:lvl2pPr>
            <a:lvl3pPr marR="0" lvl="2" algn="l" rtl="0">
              <a:lnSpc>
                <a:spcPct val="90000"/>
              </a:lnSpc>
              <a:spcBef>
                <a:spcPts val="500"/>
              </a:spcBef>
              <a:spcAft>
                <a:spcPts val="0"/>
              </a:spcAft>
              <a:buClr>
                <a:schemeClr val="accent4"/>
              </a:buClr>
              <a:buSzPts val="2000"/>
              <a:buFont typeface="Arial"/>
              <a:buChar char="•"/>
              <a:defRPr sz="2000" b="0" i="0" u="none" strike="noStrike" cap="none">
                <a:solidFill>
                  <a:schemeClr val="accent4"/>
                </a:solidFill>
                <a:latin typeface="Libre Franklin"/>
                <a:ea typeface="Libre Franklin"/>
                <a:cs typeface="Libre Franklin"/>
                <a:sym typeface="Libre Franklin"/>
              </a:defRPr>
            </a:lvl3pPr>
            <a:lvl4pPr marR="0" lvl="3"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4pPr>
            <a:lvl5pPr marR="0" lvl="4"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339" name="Google Shape;339;p33"/>
          <p:cNvSpPr>
            <a:spLocks noGrp="1"/>
          </p:cNvSpPr>
          <p:nvPr>
            <p:ph type="pic" idx="20"/>
          </p:nvPr>
        </p:nvSpPr>
        <p:spPr>
          <a:xfrm>
            <a:off x="7876955" y="3864572"/>
            <a:ext cx="1481328" cy="758952"/>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chemeClr val="accent4"/>
              </a:buClr>
              <a:buSzPts val="1400"/>
              <a:buFont typeface="Arial"/>
              <a:buNone/>
              <a:defRPr sz="1400" b="0" i="0" u="none" strike="noStrike" cap="none">
                <a:solidFill>
                  <a:schemeClr val="accent4"/>
                </a:solidFill>
                <a:latin typeface="Libre Franklin"/>
                <a:ea typeface="Libre Franklin"/>
                <a:cs typeface="Libre Franklin"/>
                <a:sym typeface="Libre Franklin"/>
              </a:defRPr>
            </a:lvl1pPr>
            <a:lvl2pPr marR="0" lvl="1" algn="l" rtl="0">
              <a:lnSpc>
                <a:spcPct val="90000"/>
              </a:lnSpc>
              <a:spcBef>
                <a:spcPts val="500"/>
              </a:spcBef>
              <a:spcAft>
                <a:spcPts val="0"/>
              </a:spcAft>
              <a:buClr>
                <a:schemeClr val="accent4"/>
              </a:buClr>
              <a:buSzPts val="2400"/>
              <a:buFont typeface="Arial"/>
              <a:buChar char="•"/>
              <a:defRPr sz="2400" b="0" i="0" u="none" strike="noStrike" cap="none">
                <a:solidFill>
                  <a:schemeClr val="accent4"/>
                </a:solidFill>
                <a:latin typeface="Libre Franklin"/>
                <a:ea typeface="Libre Franklin"/>
                <a:cs typeface="Libre Franklin"/>
                <a:sym typeface="Libre Franklin"/>
              </a:defRPr>
            </a:lvl2pPr>
            <a:lvl3pPr marR="0" lvl="2" algn="l" rtl="0">
              <a:lnSpc>
                <a:spcPct val="90000"/>
              </a:lnSpc>
              <a:spcBef>
                <a:spcPts val="500"/>
              </a:spcBef>
              <a:spcAft>
                <a:spcPts val="0"/>
              </a:spcAft>
              <a:buClr>
                <a:schemeClr val="accent4"/>
              </a:buClr>
              <a:buSzPts val="2000"/>
              <a:buFont typeface="Arial"/>
              <a:buChar char="•"/>
              <a:defRPr sz="2000" b="0" i="0" u="none" strike="noStrike" cap="none">
                <a:solidFill>
                  <a:schemeClr val="accent4"/>
                </a:solidFill>
                <a:latin typeface="Libre Franklin"/>
                <a:ea typeface="Libre Franklin"/>
                <a:cs typeface="Libre Franklin"/>
                <a:sym typeface="Libre Franklin"/>
              </a:defRPr>
            </a:lvl3pPr>
            <a:lvl4pPr marR="0" lvl="3"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4pPr>
            <a:lvl5pPr marR="0" lvl="4"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340" name="Google Shape;340;p33"/>
          <p:cNvSpPr txBox="1">
            <a:spLocks noGrp="1"/>
          </p:cNvSpPr>
          <p:nvPr>
            <p:ph type="title"/>
          </p:nvPr>
        </p:nvSpPr>
        <p:spPr>
          <a:xfrm>
            <a:off x="0" y="365125"/>
            <a:ext cx="7909560" cy="1069848"/>
          </a:xfrm>
          <a:prstGeom prst="rect">
            <a:avLst/>
          </a:prstGeom>
          <a:gradFill>
            <a:gsLst>
              <a:gs pos="0">
                <a:schemeClr val="accent2"/>
              </a:gs>
              <a:gs pos="100000">
                <a:schemeClr val="accent1"/>
              </a:gs>
            </a:gsLst>
            <a:lin ang="10800000" scaled="0"/>
          </a:gradFill>
          <a:ln>
            <a:noFill/>
          </a:ln>
        </p:spPr>
        <p:txBody>
          <a:bodyPr spcFirstLastPara="1" wrap="square" lIns="900000" tIns="45700" rIns="91425" bIns="45700" anchor="ctr" anchorCtr="0">
            <a:normAutofit/>
          </a:bodyPr>
          <a:lstStyle>
            <a:lvl1pPr lvl="0" algn="l">
              <a:lnSpc>
                <a:spcPct val="90000"/>
              </a:lnSpc>
              <a:spcBef>
                <a:spcPts val="0"/>
              </a:spcBef>
              <a:spcAft>
                <a:spcPts val="0"/>
              </a:spcAft>
              <a:buClr>
                <a:schemeClr val="lt1"/>
              </a:buClr>
              <a:buSzPts val="4000"/>
              <a:buFont typeface="Comic Sans MS"/>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kstindeling 1">
  <p:cSld name="Tekstindeling 1">
    <p:spTree>
      <p:nvGrpSpPr>
        <p:cNvPr id="1" name="Shape 56"/>
        <p:cNvGrpSpPr/>
        <p:nvPr/>
      </p:nvGrpSpPr>
      <p:grpSpPr>
        <a:xfrm>
          <a:off x="0" y="0"/>
          <a:ext cx="0" cy="0"/>
          <a:chOff x="0" y="0"/>
          <a:chExt cx="0" cy="0"/>
        </a:xfrm>
      </p:grpSpPr>
      <p:grpSp>
        <p:nvGrpSpPr>
          <p:cNvPr id="57" name="Google Shape;57;p16"/>
          <p:cNvGrpSpPr/>
          <p:nvPr/>
        </p:nvGrpSpPr>
        <p:grpSpPr>
          <a:xfrm>
            <a:off x="10962579" y="5678327"/>
            <a:ext cx="1234800" cy="1051200"/>
            <a:chOff x="5626893" y="3026568"/>
            <a:chExt cx="937260" cy="800760"/>
          </a:xfrm>
        </p:grpSpPr>
        <p:sp>
          <p:nvSpPr>
            <p:cNvPr id="58" name="Google Shape;58;p16"/>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5882"/>
                  </a:srgbClr>
                </a:gs>
                <a:gs pos="3000">
                  <a:srgbClr val="3DA800">
                    <a:alpha val="5882"/>
                  </a:srgbClr>
                </a:gs>
                <a:gs pos="100000">
                  <a:srgbClr val="3DA800">
                    <a:alpha val="49803"/>
                  </a:srgbClr>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59" name="Google Shape;59;p16"/>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grpSp>
      <p:sp>
        <p:nvSpPr>
          <p:cNvPr id="60" name="Google Shape;60;p16"/>
          <p:cNvSpPr txBox="1">
            <a:spLocks noGrp="1"/>
          </p:cNvSpPr>
          <p:nvPr>
            <p:ph type="body" idx="1"/>
          </p:nvPr>
        </p:nvSpPr>
        <p:spPr>
          <a:xfrm>
            <a:off x="748030" y="2442380"/>
            <a:ext cx="3913632" cy="804672"/>
          </a:xfrm>
          <a:prstGeom prst="rect">
            <a:avLst/>
          </a:prstGeom>
          <a:gradFill>
            <a:gsLst>
              <a:gs pos="0">
                <a:schemeClr val="dk2"/>
              </a:gs>
              <a:gs pos="100000">
                <a:schemeClr val="dk1"/>
              </a:gs>
            </a:gsLst>
            <a:lin ang="10800000" scaled="0"/>
          </a:gradFill>
          <a:ln>
            <a:noFill/>
          </a:ln>
        </p:spPr>
        <p:txBody>
          <a:bodyPr spcFirstLastPara="1" wrap="square" lIns="144000" tIns="72000" rIns="91425" bIns="72000" anchor="ctr" anchorCtr="0">
            <a:normAutofit/>
          </a:bodyPr>
          <a:lstStyle>
            <a:lvl1pPr marL="457200" lvl="0" indent="-228600" algn="l">
              <a:lnSpc>
                <a:spcPct val="90000"/>
              </a:lnSpc>
              <a:spcBef>
                <a:spcPts val="1000"/>
              </a:spcBef>
              <a:spcAft>
                <a:spcPts val="0"/>
              </a:spcAft>
              <a:buClr>
                <a:schemeClr val="lt1"/>
              </a:buClr>
              <a:buSzPts val="2000"/>
              <a:buNone/>
              <a:defRPr sz="2000" b="1">
                <a:solidFill>
                  <a:schemeClr val="lt1"/>
                </a:solidFill>
              </a:defRPr>
            </a:lvl1pPr>
            <a:lvl2pPr marL="914400" lvl="1" indent="-228600" algn="l">
              <a:lnSpc>
                <a:spcPct val="90000"/>
              </a:lnSpc>
              <a:spcBef>
                <a:spcPts val="500"/>
              </a:spcBef>
              <a:spcAft>
                <a:spcPts val="0"/>
              </a:spcAft>
              <a:buClr>
                <a:srgbClr val="BB8888"/>
              </a:buClr>
              <a:buSzPts val="2000"/>
              <a:buNone/>
              <a:defRPr sz="2000">
                <a:solidFill>
                  <a:srgbClr val="BB8888"/>
                </a:solidFill>
              </a:defRPr>
            </a:lvl2pPr>
            <a:lvl3pPr marL="1371600" lvl="2" indent="-228600" algn="l">
              <a:lnSpc>
                <a:spcPct val="90000"/>
              </a:lnSpc>
              <a:spcBef>
                <a:spcPts val="500"/>
              </a:spcBef>
              <a:spcAft>
                <a:spcPts val="0"/>
              </a:spcAft>
              <a:buClr>
                <a:srgbClr val="BB8888"/>
              </a:buClr>
              <a:buSzPts val="1800"/>
              <a:buNone/>
              <a:defRPr sz="1800">
                <a:solidFill>
                  <a:srgbClr val="BB8888"/>
                </a:solidFill>
              </a:defRPr>
            </a:lvl3pPr>
            <a:lvl4pPr marL="1828800" lvl="3" indent="-228600" algn="l">
              <a:lnSpc>
                <a:spcPct val="90000"/>
              </a:lnSpc>
              <a:spcBef>
                <a:spcPts val="500"/>
              </a:spcBef>
              <a:spcAft>
                <a:spcPts val="0"/>
              </a:spcAft>
              <a:buClr>
                <a:srgbClr val="BB8888"/>
              </a:buClr>
              <a:buSzPts val="1600"/>
              <a:buNone/>
              <a:defRPr sz="1600">
                <a:solidFill>
                  <a:srgbClr val="BB8888"/>
                </a:solidFill>
              </a:defRPr>
            </a:lvl4pPr>
            <a:lvl5pPr marL="2286000" lvl="4" indent="-228600" algn="l">
              <a:lnSpc>
                <a:spcPct val="90000"/>
              </a:lnSpc>
              <a:spcBef>
                <a:spcPts val="500"/>
              </a:spcBef>
              <a:spcAft>
                <a:spcPts val="0"/>
              </a:spcAft>
              <a:buClr>
                <a:srgbClr val="BB8888"/>
              </a:buClr>
              <a:buSzPts val="1600"/>
              <a:buNone/>
              <a:defRPr sz="1600">
                <a:solidFill>
                  <a:srgbClr val="BB8888"/>
                </a:solidFill>
              </a:defRPr>
            </a:lvl5pPr>
            <a:lvl6pPr marL="2743200" lvl="5" indent="-228600" algn="l">
              <a:lnSpc>
                <a:spcPct val="90000"/>
              </a:lnSpc>
              <a:spcBef>
                <a:spcPts val="500"/>
              </a:spcBef>
              <a:spcAft>
                <a:spcPts val="0"/>
              </a:spcAft>
              <a:buClr>
                <a:srgbClr val="BB8888"/>
              </a:buClr>
              <a:buSzPts val="1600"/>
              <a:buNone/>
              <a:defRPr sz="1600">
                <a:solidFill>
                  <a:srgbClr val="BB8888"/>
                </a:solidFill>
              </a:defRPr>
            </a:lvl6pPr>
            <a:lvl7pPr marL="3200400" lvl="6" indent="-228600" algn="l">
              <a:lnSpc>
                <a:spcPct val="90000"/>
              </a:lnSpc>
              <a:spcBef>
                <a:spcPts val="500"/>
              </a:spcBef>
              <a:spcAft>
                <a:spcPts val="0"/>
              </a:spcAft>
              <a:buClr>
                <a:srgbClr val="BB8888"/>
              </a:buClr>
              <a:buSzPts val="1600"/>
              <a:buNone/>
              <a:defRPr sz="1600">
                <a:solidFill>
                  <a:srgbClr val="BB8888"/>
                </a:solidFill>
              </a:defRPr>
            </a:lvl7pPr>
            <a:lvl8pPr marL="3657600" lvl="7" indent="-228600" algn="l">
              <a:lnSpc>
                <a:spcPct val="90000"/>
              </a:lnSpc>
              <a:spcBef>
                <a:spcPts val="500"/>
              </a:spcBef>
              <a:spcAft>
                <a:spcPts val="0"/>
              </a:spcAft>
              <a:buClr>
                <a:srgbClr val="BB8888"/>
              </a:buClr>
              <a:buSzPts val="1600"/>
              <a:buNone/>
              <a:defRPr sz="1600">
                <a:solidFill>
                  <a:srgbClr val="BB8888"/>
                </a:solidFill>
              </a:defRPr>
            </a:lvl8pPr>
            <a:lvl9pPr marL="4114800" lvl="8" indent="-228600" algn="l">
              <a:lnSpc>
                <a:spcPct val="90000"/>
              </a:lnSpc>
              <a:spcBef>
                <a:spcPts val="500"/>
              </a:spcBef>
              <a:spcAft>
                <a:spcPts val="0"/>
              </a:spcAft>
              <a:buClr>
                <a:srgbClr val="BB8888"/>
              </a:buClr>
              <a:buSzPts val="1600"/>
              <a:buNone/>
              <a:defRPr sz="1600">
                <a:solidFill>
                  <a:srgbClr val="BB8888"/>
                </a:solidFill>
              </a:defRPr>
            </a:lvl9pPr>
          </a:lstStyle>
          <a:p>
            <a:endParaRPr/>
          </a:p>
        </p:txBody>
      </p:sp>
      <p:sp>
        <p:nvSpPr>
          <p:cNvPr id="61" name="Google Shape;61;p16"/>
          <p:cNvSpPr txBox="1">
            <a:spLocks noGrp="1"/>
          </p:cNvSpPr>
          <p:nvPr>
            <p:ph type="dt" idx="10"/>
          </p:nvPr>
        </p:nvSpPr>
        <p:spPr>
          <a:xfrm>
            <a:off x="4521925" y="5945824"/>
            <a:ext cx="27432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16"/>
          <p:cNvSpPr txBox="1">
            <a:spLocks noGrp="1"/>
          </p:cNvSpPr>
          <p:nvPr>
            <p:ph type="ftr" idx="11"/>
          </p:nvPr>
        </p:nvSpPr>
        <p:spPr>
          <a:xfrm>
            <a:off x="911225" y="5945824"/>
            <a:ext cx="2639323" cy="46800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6"/>
          <p:cNvSpPr txBox="1">
            <a:spLocks noGrp="1"/>
          </p:cNvSpPr>
          <p:nvPr>
            <p:ph type="sldNum" idx="12"/>
          </p:nvPr>
        </p:nvSpPr>
        <p:spPr>
          <a:xfrm>
            <a:off x="11163743" y="5945824"/>
            <a:ext cx="642257"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nl-BE"/>
              <a:t>‹nr.›</a:t>
            </a:fld>
            <a:endParaRPr/>
          </a:p>
        </p:txBody>
      </p:sp>
      <p:sp>
        <p:nvSpPr>
          <p:cNvPr id="64" name="Google Shape;64;p16"/>
          <p:cNvSpPr/>
          <p:nvPr/>
        </p:nvSpPr>
        <p:spPr>
          <a:xfrm>
            <a:off x="0" y="591684"/>
            <a:ext cx="4521925" cy="1054609"/>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9803"/>
                </a:srgbClr>
              </a:gs>
              <a:gs pos="88000">
                <a:srgbClr val="008EDC">
                  <a:alpha val="49803"/>
                </a:srgbClr>
              </a:gs>
              <a:gs pos="100000">
                <a:srgbClr val="008EDC">
                  <a:alpha val="49803"/>
                </a:srgbClr>
              </a:gs>
            </a:gsLst>
            <a:lin ang="108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65" name="Google Shape;65;p16"/>
          <p:cNvSpPr/>
          <p:nvPr/>
        </p:nvSpPr>
        <p:spPr>
          <a:xfrm>
            <a:off x="4969" y="124643"/>
            <a:ext cx="4656694" cy="1425861"/>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6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66" name="Google Shape;66;p16"/>
          <p:cNvSpPr txBox="1">
            <a:spLocks noGrp="1"/>
          </p:cNvSpPr>
          <p:nvPr>
            <p:ph type="title"/>
          </p:nvPr>
        </p:nvSpPr>
        <p:spPr>
          <a:xfrm rot="-360000">
            <a:off x="727604" y="708301"/>
            <a:ext cx="3933620" cy="73441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000"/>
              <a:buFont typeface="Comic Sans MS"/>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6"/>
          <p:cNvSpPr txBox="1">
            <a:spLocks noGrp="1"/>
          </p:cNvSpPr>
          <p:nvPr>
            <p:ph type="body" idx="2"/>
          </p:nvPr>
        </p:nvSpPr>
        <p:spPr>
          <a:xfrm>
            <a:off x="808990" y="3392622"/>
            <a:ext cx="3913188" cy="2249488"/>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600"/>
              </a:spcBef>
              <a:spcAft>
                <a:spcPts val="0"/>
              </a:spcAft>
              <a:buClr>
                <a:schemeClr val="accent2"/>
              </a:buClr>
              <a:buSzPts val="1600"/>
              <a:buChar char="•"/>
              <a:defRPr sz="1600" b="0">
                <a:latin typeface="Libre Franklin"/>
                <a:ea typeface="Libre Franklin"/>
                <a:cs typeface="Libre Franklin"/>
                <a:sym typeface="Libre Franklin"/>
              </a:defRPr>
            </a:lvl1pPr>
            <a:lvl2pPr marL="914400" lvl="1" indent="-228600" algn="l">
              <a:lnSpc>
                <a:spcPct val="90000"/>
              </a:lnSpc>
              <a:spcBef>
                <a:spcPts val="500"/>
              </a:spcBef>
              <a:spcAft>
                <a:spcPts val="0"/>
              </a:spcAft>
              <a:buClr>
                <a:schemeClr val="accent4"/>
              </a:buClr>
              <a:buSzPts val="1600"/>
              <a:buNone/>
              <a:defRPr sz="1600">
                <a:latin typeface="Libre Franklin"/>
                <a:ea typeface="Libre Franklin"/>
                <a:cs typeface="Libre Franklin"/>
                <a:sym typeface="Libre Franklin"/>
              </a:defRPr>
            </a:lvl2pPr>
            <a:lvl3pPr marL="1371600" lvl="2" indent="-330200" algn="l">
              <a:lnSpc>
                <a:spcPct val="90000"/>
              </a:lnSpc>
              <a:spcBef>
                <a:spcPts val="500"/>
              </a:spcBef>
              <a:spcAft>
                <a:spcPts val="0"/>
              </a:spcAft>
              <a:buClr>
                <a:schemeClr val="accent4"/>
              </a:buClr>
              <a:buSzPts val="1600"/>
              <a:buChar char="•"/>
              <a:defRPr sz="1600">
                <a:latin typeface="Libre Franklin"/>
                <a:ea typeface="Libre Franklin"/>
                <a:cs typeface="Libre Franklin"/>
                <a:sym typeface="Libre Franklin"/>
              </a:defRPr>
            </a:lvl3pPr>
            <a:lvl4pPr marL="1828800" lvl="3" indent="-330200" algn="l">
              <a:lnSpc>
                <a:spcPct val="90000"/>
              </a:lnSpc>
              <a:spcBef>
                <a:spcPts val="500"/>
              </a:spcBef>
              <a:spcAft>
                <a:spcPts val="0"/>
              </a:spcAft>
              <a:buClr>
                <a:schemeClr val="accent4"/>
              </a:buClr>
              <a:buSzPts val="1600"/>
              <a:buChar char="•"/>
              <a:defRPr sz="1600">
                <a:latin typeface="Libre Franklin"/>
                <a:ea typeface="Libre Franklin"/>
                <a:cs typeface="Libre Franklin"/>
                <a:sym typeface="Libre Franklin"/>
              </a:defRPr>
            </a:lvl4pPr>
            <a:lvl5pPr marL="2286000" lvl="4" indent="-330200" algn="l">
              <a:lnSpc>
                <a:spcPct val="90000"/>
              </a:lnSpc>
              <a:spcBef>
                <a:spcPts val="500"/>
              </a:spcBef>
              <a:spcAft>
                <a:spcPts val="0"/>
              </a:spcAft>
              <a:buClr>
                <a:schemeClr val="accent4"/>
              </a:buClr>
              <a:buSzPts val="1600"/>
              <a:buChar char="•"/>
              <a:defRPr sz="1600">
                <a:latin typeface="Libre Franklin"/>
                <a:ea typeface="Libre Franklin"/>
                <a:cs typeface="Libre Franklin"/>
                <a:sym typeface="Libre Franklin"/>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8" name="Google Shape;68;p16"/>
          <p:cNvGrpSpPr/>
          <p:nvPr/>
        </p:nvGrpSpPr>
        <p:grpSpPr>
          <a:xfrm>
            <a:off x="6642138" y="-10465"/>
            <a:ext cx="5234474" cy="5319068"/>
            <a:chOff x="5518024" y="-12700"/>
            <a:chExt cx="6359713" cy="6455013"/>
          </a:xfrm>
        </p:grpSpPr>
        <p:sp>
          <p:nvSpPr>
            <p:cNvPr id="69" name="Google Shape;69;p16"/>
            <p:cNvSpPr/>
            <p:nvPr/>
          </p:nvSpPr>
          <p:spPr>
            <a:xfrm>
              <a:off x="5518024" y="-12700"/>
              <a:ext cx="2287209" cy="5565543"/>
            </a:xfrm>
            <a:custGeom>
              <a:avLst/>
              <a:gdLst/>
              <a:ahLst/>
              <a:cxnLst/>
              <a:rect l="l" t="t" r="r" b="b"/>
              <a:pathLst>
                <a:path w="2287209" h="5565543" extrusionOk="0">
                  <a:moveTo>
                    <a:pt x="1132162" y="5560454"/>
                  </a:moveTo>
                  <a:lnTo>
                    <a:pt x="2283391" y="12700"/>
                  </a:lnTo>
                  <a:lnTo>
                    <a:pt x="552736" y="12700"/>
                  </a:lnTo>
                  <a:cubicBezTo>
                    <a:pt x="569255" y="560360"/>
                    <a:pt x="573067" y="2477804"/>
                    <a:pt x="12700" y="5359688"/>
                  </a:cubicBezTo>
                  <a:cubicBezTo>
                    <a:pt x="363406" y="5395267"/>
                    <a:pt x="1132162" y="5560454"/>
                    <a:pt x="1132162" y="5560454"/>
                  </a:cubicBezTo>
                  <a:close/>
                </a:path>
              </a:pathLst>
            </a:custGeom>
            <a:gradFill>
              <a:gsLst>
                <a:gs pos="0">
                  <a:srgbClr val="FFAA00">
                    <a:alpha val="5882"/>
                  </a:srgbClr>
                </a:gs>
                <a:gs pos="3000">
                  <a:srgbClr val="FFAA00">
                    <a:alpha val="5882"/>
                  </a:srgbClr>
                </a:gs>
                <a:gs pos="100000">
                  <a:srgbClr val="FFAA00">
                    <a:alpha val="49803"/>
                  </a:srgbClr>
                </a:gs>
              </a:gsLst>
              <a:lin ang="588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70" name="Google Shape;70;p16"/>
            <p:cNvSpPr/>
            <p:nvPr/>
          </p:nvSpPr>
          <p:spPr>
            <a:xfrm>
              <a:off x="5537084" y="-12700"/>
              <a:ext cx="6340653" cy="6455013"/>
            </a:xfrm>
            <a:custGeom>
              <a:avLst/>
              <a:gdLst/>
              <a:ahLst/>
              <a:cxnLst/>
              <a:rect l="l" t="t" r="r" b="b"/>
              <a:pathLst>
                <a:path w="6340653" h="6455013" extrusionOk="0">
                  <a:moveTo>
                    <a:pt x="5080140" y="6446112"/>
                  </a:moveTo>
                  <a:lnTo>
                    <a:pt x="6334294" y="545112"/>
                  </a:lnTo>
                  <a:lnTo>
                    <a:pt x="3831070" y="12700"/>
                  </a:lnTo>
                  <a:lnTo>
                    <a:pt x="1151222" y="12700"/>
                  </a:lnTo>
                  <a:lnTo>
                    <a:pt x="12700" y="5369854"/>
                  </a:lnTo>
                  <a:close/>
                </a:path>
              </a:pathLst>
            </a:custGeom>
            <a:gradFill>
              <a:gsLst>
                <a:gs pos="0">
                  <a:schemeClr val="accent5"/>
                </a:gs>
                <a:gs pos="3000">
                  <a:schemeClr val="accent5"/>
                </a:gs>
                <a:gs pos="100000">
                  <a:schemeClr val="lt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71" name="Google Shape;71;p16"/>
            <p:cNvSpPr/>
            <p:nvPr/>
          </p:nvSpPr>
          <p:spPr>
            <a:xfrm>
              <a:off x="5830609" y="-12700"/>
              <a:ext cx="5756144" cy="6150052"/>
            </a:xfrm>
            <a:custGeom>
              <a:avLst/>
              <a:gdLst/>
              <a:ahLst/>
              <a:cxnLst/>
              <a:rect l="l" t="t" r="r" b="b"/>
              <a:pathLst>
                <a:path w="5756143" h="6150052" extrusionOk="0">
                  <a:moveTo>
                    <a:pt x="5715476" y="764938"/>
                  </a:moveTo>
                  <a:lnTo>
                    <a:pt x="4579496" y="6113197"/>
                  </a:lnTo>
                  <a:lnTo>
                    <a:pt x="43196" y="5150027"/>
                  </a:lnTo>
                  <a:lnTo>
                    <a:pt x="1134704" y="12700"/>
                  </a:lnTo>
                  <a:lnTo>
                    <a:pt x="1109290" y="12700"/>
                  </a:lnTo>
                  <a:lnTo>
                    <a:pt x="12700" y="5169087"/>
                  </a:lnTo>
                  <a:lnTo>
                    <a:pt x="4598556" y="6143693"/>
                  </a:lnTo>
                  <a:lnTo>
                    <a:pt x="5743431" y="757314"/>
                  </a:lnTo>
                  <a:lnTo>
                    <a:pt x="5745972" y="744607"/>
                  </a:lnTo>
                  <a:lnTo>
                    <a:pt x="2299910" y="12700"/>
                  </a:lnTo>
                  <a:lnTo>
                    <a:pt x="2177925" y="1270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grpSp>
      <p:sp>
        <p:nvSpPr>
          <p:cNvPr id="72" name="Google Shape;72;p16"/>
          <p:cNvSpPr>
            <a:spLocks noGrp="1"/>
          </p:cNvSpPr>
          <p:nvPr>
            <p:ph type="pic" idx="3"/>
          </p:nvPr>
        </p:nvSpPr>
        <p:spPr>
          <a:xfrm rot="720000">
            <a:off x="6384187" y="209524"/>
            <a:ext cx="4647699" cy="5472101"/>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chemeClr val="accent4"/>
              </a:buClr>
              <a:buSzPts val="1400"/>
              <a:buFont typeface="Arial"/>
              <a:buNone/>
              <a:defRPr sz="1400" b="0" i="0" u="none" strike="noStrike" cap="none">
                <a:solidFill>
                  <a:schemeClr val="accent4"/>
                </a:solidFill>
                <a:latin typeface="Libre Franklin"/>
                <a:ea typeface="Libre Franklin"/>
                <a:cs typeface="Libre Franklin"/>
                <a:sym typeface="Libre Franklin"/>
              </a:defRPr>
            </a:lvl1pPr>
            <a:lvl2pPr marR="0" lvl="1" algn="l" rtl="0">
              <a:lnSpc>
                <a:spcPct val="90000"/>
              </a:lnSpc>
              <a:spcBef>
                <a:spcPts val="500"/>
              </a:spcBef>
              <a:spcAft>
                <a:spcPts val="0"/>
              </a:spcAft>
              <a:buClr>
                <a:schemeClr val="accent4"/>
              </a:buClr>
              <a:buSzPts val="2400"/>
              <a:buFont typeface="Arial"/>
              <a:buChar char="•"/>
              <a:defRPr sz="2400" b="0" i="0" u="none" strike="noStrike" cap="none">
                <a:solidFill>
                  <a:schemeClr val="accent4"/>
                </a:solidFill>
                <a:latin typeface="Libre Franklin"/>
                <a:ea typeface="Libre Franklin"/>
                <a:cs typeface="Libre Franklin"/>
                <a:sym typeface="Libre Franklin"/>
              </a:defRPr>
            </a:lvl2pPr>
            <a:lvl3pPr marR="0" lvl="2" algn="l" rtl="0">
              <a:lnSpc>
                <a:spcPct val="90000"/>
              </a:lnSpc>
              <a:spcBef>
                <a:spcPts val="500"/>
              </a:spcBef>
              <a:spcAft>
                <a:spcPts val="0"/>
              </a:spcAft>
              <a:buClr>
                <a:schemeClr val="accent4"/>
              </a:buClr>
              <a:buSzPts val="2000"/>
              <a:buFont typeface="Arial"/>
              <a:buChar char="•"/>
              <a:defRPr sz="2000" b="0" i="0" u="none" strike="noStrike" cap="none">
                <a:solidFill>
                  <a:schemeClr val="accent4"/>
                </a:solidFill>
                <a:latin typeface="Libre Franklin"/>
                <a:ea typeface="Libre Franklin"/>
                <a:cs typeface="Libre Franklin"/>
                <a:sym typeface="Libre Franklin"/>
              </a:defRPr>
            </a:lvl3pPr>
            <a:lvl4pPr marR="0" lvl="3"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4pPr>
            <a:lvl5pPr marR="0" lvl="4"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eldia">
  <p:cSld name="Tabeldia">
    <p:spTree>
      <p:nvGrpSpPr>
        <p:cNvPr id="1" name="Shape 73"/>
        <p:cNvGrpSpPr/>
        <p:nvPr/>
      </p:nvGrpSpPr>
      <p:grpSpPr>
        <a:xfrm>
          <a:off x="0" y="0"/>
          <a:ext cx="0" cy="0"/>
          <a:chOff x="0" y="0"/>
          <a:chExt cx="0" cy="0"/>
        </a:xfrm>
      </p:grpSpPr>
      <p:grpSp>
        <p:nvGrpSpPr>
          <p:cNvPr id="74" name="Google Shape;74;p17"/>
          <p:cNvGrpSpPr/>
          <p:nvPr/>
        </p:nvGrpSpPr>
        <p:grpSpPr>
          <a:xfrm>
            <a:off x="10962579" y="5678327"/>
            <a:ext cx="1234800" cy="1051200"/>
            <a:chOff x="5626893" y="3026568"/>
            <a:chExt cx="937260" cy="800760"/>
          </a:xfrm>
        </p:grpSpPr>
        <p:sp>
          <p:nvSpPr>
            <p:cNvPr id="75" name="Google Shape;75;p17"/>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5882"/>
                  </a:srgbClr>
                </a:gs>
                <a:gs pos="3000">
                  <a:srgbClr val="3DA800">
                    <a:alpha val="5882"/>
                  </a:srgbClr>
                </a:gs>
                <a:gs pos="100000">
                  <a:srgbClr val="3DA800">
                    <a:alpha val="49803"/>
                  </a:srgbClr>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76" name="Google Shape;76;p17"/>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grpSp>
      <p:sp>
        <p:nvSpPr>
          <p:cNvPr id="77" name="Google Shape;77;p17"/>
          <p:cNvSpPr txBox="1">
            <a:spLocks noGrp="1"/>
          </p:cNvSpPr>
          <p:nvPr>
            <p:ph type="ftr" idx="11"/>
          </p:nvPr>
        </p:nvSpPr>
        <p:spPr>
          <a:xfrm>
            <a:off x="911225" y="5945823"/>
            <a:ext cx="2639323" cy="46800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7"/>
          <p:cNvSpPr txBox="1">
            <a:spLocks noGrp="1"/>
          </p:cNvSpPr>
          <p:nvPr>
            <p:ph type="sldNum" idx="12"/>
          </p:nvPr>
        </p:nvSpPr>
        <p:spPr>
          <a:xfrm>
            <a:off x="11163743" y="5945824"/>
            <a:ext cx="642257"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nl-BE"/>
              <a:t>‹nr.›</a:t>
            </a:fld>
            <a:endParaRPr/>
          </a:p>
        </p:txBody>
      </p:sp>
      <p:sp>
        <p:nvSpPr>
          <p:cNvPr id="79" name="Google Shape;79;p17"/>
          <p:cNvSpPr/>
          <p:nvPr/>
        </p:nvSpPr>
        <p:spPr>
          <a:xfrm>
            <a:off x="-24517" y="970945"/>
            <a:ext cx="4593600" cy="1238400"/>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9803"/>
                </a:srgbClr>
              </a:gs>
              <a:gs pos="88000">
                <a:srgbClr val="008EDC">
                  <a:alpha val="49803"/>
                </a:srgbClr>
              </a:gs>
              <a:gs pos="100000">
                <a:srgbClr val="008EDC">
                  <a:alpha val="49803"/>
                </a:srgbClr>
              </a:gs>
            </a:gsLst>
            <a:lin ang="108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80" name="Google Shape;80;p17"/>
          <p:cNvSpPr/>
          <p:nvPr/>
        </p:nvSpPr>
        <p:spPr>
          <a:xfrm>
            <a:off x="-26126" y="587196"/>
            <a:ext cx="4885313" cy="1632656"/>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6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81" name="Google Shape;81;p17"/>
          <p:cNvSpPr txBox="1">
            <a:spLocks noGrp="1"/>
          </p:cNvSpPr>
          <p:nvPr>
            <p:ph type="title"/>
          </p:nvPr>
        </p:nvSpPr>
        <p:spPr>
          <a:xfrm rot="-360000">
            <a:off x="837870" y="842706"/>
            <a:ext cx="3960711" cy="106150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Comic Sans MS"/>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17"/>
          <p:cNvSpPr txBox="1">
            <a:spLocks noGrp="1"/>
          </p:cNvSpPr>
          <p:nvPr>
            <p:ph type="body" idx="1"/>
          </p:nvPr>
        </p:nvSpPr>
        <p:spPr>
          <a:xfrm>
            <a:off x="748030" y="3314576"/>
            <a:ext cx="3200400" cy="1700784"/>
          </a:xfrm>
          <a:prstGeom prst="rect">
            <a:avLst/>
          </a:prstGeom>
          <a:gradFill>
            <a:gsLst>
              <a:gs pos="0">
                <a:schemeClr val="dk2"/>
              </a:gs>
              <a:gs pos="100000">
                <a:schemeClr val="dk1"/>
              </a:gs>
            </a:gsLst>
            <a:lin ang="10800000" scaled="0"/>
          </a:gradFill>
          <a:ln>
            <a:noFill/>
          </a:ln>
        </p:spPr>
        <p:txBody>
          <a:bodyPr spcFirstLastPara="1" wrap="square" lIns="144000" tIns="108000" rIns="108000" bIns="108000" anchor="ctr" anchorCtr="0">
            <a:normAutofit/>
          </a:bodyPr>
          <a:lstStyle>
            <a:lvl1pPr marL="457200" lvl="0" indent="-228600" algn="l">
              <a:lnSpc>
                <a:spcPct val="90000"/>
              </a:lnSpc>
              <a:spcBef>
                <a:spcPts val="1000"/>
              </a:spcBef>
              <a:spcAft>
                <a:spcPts val="0"/>
              </a:spcAft>
              <a:buClr>
                <a:schemeClr val="lt1"/>
              </a:buClr>
              <a:buSzPts val="2000"/>
              <a:buNone/>
              <a:defRPr sz="2000" b="1">
                <a:solidFill>
                  <a:schemeClr val="lt1"/>
                </a:solidFill>
              </a:defRPr>
            </a:lvl1pPr>
            <a:lvl2pPr marL="914400" lvl="1" indent="-228600" algn="l">
              <a:lnSpc>
                <a:spcPct val="90000"/>
              </a:lnSpc>
              <a:spcBef>
                <a:spcPts val="500"/>
              </a:spcBef>
              <a:spcAft>
                <a:spcPts val="0"/>
              </a:spcAft>
              <a:buClr>
                <a:srgbClr val="BB8888"/>
              </a:buClr>
              <a:buSzPts val="2000"/>
              <a:buNone/>
              <a:defRPr sz="2000">
                <a:solidFill>
                  <a:srgbClr val="BB8888"/>
                </a:solidFill>
              </a:defRPr>
            </a:lvl2pPr>
            <a:lvl3pPr marL="1371600" lvl="2" indent="-228600" algn="l">
              <a:lnSpc>
                <a:spcPct val="90000"/>
              </a:lnSpc>
              <a:spcBef>
                <a:spcPts val="500"/>
              </a:spcBef>
              <a:spcAft>
                <a:spcPts val="0"/>
              </a:spcAft>
              <a:buClr>
                <a:srgbClr val="BB8888"/>
              </a:buClr>
              <a:buSzPts val="1800"/>
              <a:buNone/>
              <a:defRPr sz="1800">
                <a:solidFill>
                  <a:srgbClr val="BB8888"/>
                </a:solidFill>
              </a:defRPr>
            </a:lvl3pPr>
            <a:lvl4pPr marL="1828800" lvl="3" indent="-228600" algn="l">
              <a:lnSpc>
                <a:spcPct val="90000"/>
              </a:lnSpc>
              <a:spcBef>
                <a:spcPts val="500"/>
              </a:spcBef>
              <a:spcAft>
                <a:spcPts val="0"/>
              </a:spcAft>
              <a:buClr>
                <a:srgbClr val="BB8888"/>
              </a:buClr>
              <a:buSzPts val="1600"/>
              <a:buNone/>
              <a:defRPr sz="1600">
                <a:solidFill>
                  <a:srgbClr val="BB8888"/>
                </a:solidFill>
              </a:defRPr>
            </a:lvl4pPr>
            <a:lvl5pPr marL="2286000" lvl="4" indent="-228600" algn="l">
              <a:lnSpc>
                <a:spcPct val="90000"/>
              </a:lnSpc>
              <a:spcBef>
                <a:spcPts val="500"/>
              </a:spcBef>
              <a:spcAft>
                <a:spcPts val="0"/>
              </a:spcAft>
              <a:buClr>
                <a:srgbClr val="BB8888"/>
              </a:buClr>
              <a:buSzPts val="1600"/>
              <a:buNone/>
              <a:defRPr sz="1600">
                <a:solidFill>
                  <a:srgbClr val="BB8888"/>
                </a:solidFill>
              </a:defRPr>
            </a:lvl5pPr>
            <a:lvl6pPr marL="2743200" lvl="5" indent="-228600" algn="l">
              <a:lnSpc>
                <a:spcPct val="90000"/>
              </a:lnSpc>
              <a:spcBef>
                <a:spcPts val="500"/>
              </a:spcBef>
              <a:spcAft>
                <a:spcPts val="0"/>
              </a:spcAft>
              <a:buClr>
                <a:srgbClr val="BB8888"/>
              </a:buClr>
              <a:buSzPts val="1600"/>
              <a:buNone/>
              <a:defRPr sz="1600">
                <a:solidFill>
                  <a:srgbClr val="BB8888"/>
                </a:solidFill>
              </a:defRPr>
            </a:lvl6pPr>
            <a:lvl7pPr marL="3200400" lvl="6" indent="-228600" algn="l">
              <a:lnSpc>
                <a:spcPct val="90000"/>
              </a:lnSpc>
              <a:spcBef>
                <a:spcPts val="500"/>
              </a:spcBef>
              <a:spcAft>
                <a:spcPts val="0"/>
              </a:spcAft>
              <a:buClr>
                <a:srgbClr val="BB8888"/>
              </a:buClr>
              <a:buSzPts val="1600"/>
              <a:buNone/>
              <a:defRPr sz="1600">
                <a:solidFill>
                  <a:srgbClr val="BB8888"/>
                </a:solidFill>
              </a:defRPr>
            </a:lvl7pPr>
            <a:lvl8pPr marL="3657600" lvl="7" indent="-228600" algn="l">
              <a:lnSpc>
                <a:spcPct val="90000"/>
              </a:lnSpc>
              <a:spcBef>
                <a:spcPts val="500"/>
              </a:spcBef>
              <a:spcAft>
                <a:spcPts val="0"/>
              </a:spcAft>
              <a:buClr>
                <a:srgbClr val="BB8888"/>
              </a:buClr>
              <a:buSzPts val="1600"/>
              <a:buNone/>
              <a:defRPr sz="1600">
                <a:solidFill>
                  <a:srgbClr val="BB8888"/>
                </a:solidFill>
              </a:defRPr>
            </a:lvl8pPr>
            <a:lvl9pPr marL="4114800" lvl="8" indent="-228600" algn="l">
              <a:lnSpc>
                <a:spcPct val="90000"/>
              </a:lnSpc>
              <a:spcBef>
                <a:spcPts val="500"/>
              </a:spcBef>
              <a:spcAft>
                <a:spcPts val="0"/>
              </a:spcAft>
              <a:buClr>
                <a:srgbClr val="BB8888"/>
              </a:buClr>
              <a:buSzPts val="1600"/>
              <a:buNone/>
              <a:defRPr sz="1600">
                <a:solidFill>
                  <a:srgbClr val="BB8888"/>
                </a:solidFill>
              </a:defRPr>
            </a:lvl9pPr>
          </a:lstStyle>
          <a:p>
            <a:endParaRPr/>
          </a:p>
        </p:txBody>
      </p:sp>
      <p:sp>
        <p:nvSpPr>
          <p:cNvPr id="83" name="Google Shape;83;p17"/>
          <p:cNvSpPr/>
          <p:nvPr/>
        </p:nvSpPr>
        <p:spPr>
          <a:xfrm>
            <a:off x="2641930" y="5658793"/>
            <a:ext cx="1842058" cy="1206865"/>
          </a:xfrm>
          <a:custGeom>
            <a:avLst/>
            <a:gdLst/>
            <a:ahLst/>
            <a:cxnLst/>
            <a:rect l="l" t="t" r="r" b="b"/>
            <a:pathLst>
              <a:path w="1842057" h="1206865" extrusionOk="0">
                <a:moveTo>
                  <a:pt x="1838211" y="12668"/>
                </a:moveTo>
                <a:lnTo>
                  <a:pt x="1156014" y="331534"/>
                </a:lnTo>
                <a:lnTo>
                  <a:pt x="12668" y="1200477"/>
                </a:lnTo>
                <a:lnTo>
                  <a:pt x="557663" y="1200477"/>
                </a:lnTo>
                <a:lnTo>
                  <a:pt x="1389765" y="576719"/>
                </a:lnTo>
                <a:close/>
              </a:path>
            </a:pathLst>
          </a:custGeom>
          <a:gradFill>
            <a:gsLst>
              <a:gs pos="0">
                <a:srgbClr val="C07400">
                  <a:alpha val="4705"/>
                </a:srgbClr>
              </a:gs>
              <a:gs pos="100000">
                <a:srgbClr val="C07400">
                  <a:alpha val="20000"/>
                </a:srgbClr>
              </a:gs>
            </a:gsLst>
            <a:lin ang="834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84" name="Google Shape;84;p17"/>
          <p:cNvSpPr/>
          <p:nvPr/>
        </p:nvSpPr>
        <p:spPr>
          <a:xfrm>
            <a:off x="2847733" y="5524132"/>
            <a:ext cx="2045319" cy="1346608"/>
          </a:xfrm>
          <a:custGeom>
            <a:avLst/>
            <a:gdLst/>
            <a:ahLst/>
            <a:cxnLst/>
            <a:rect l="l" t="t" r="r" b="b"/>
            <a:pathLst>
              <a:path w="2045319" h="1346607" extrusionOk="0">
                <a:moveTo>
                  <a:pt x="12668" y="1335138"/>
                </a:moveTo>
                <a:lnTo>
                  <a:pt x="705027" y="1335138"/>
                </a:lnTo>
                <a:lnTo>
                  <a:pt x="2044013" y="342968"/>
                </a:lnTo>
                <a:lnTo>
                  <a:pt x="1800099" y="12668"/>
                </a:lnTo>
                <a:close/>
              </a:path>
            </a:pathLst>
          </a:custGeom>
          <a:blipFill rotWithShape="1">
            <a:blip r:embed="rId2">
              <a:alphaModFix/>
            </a:blip>
            <a:stretch>
              <a:fillRect l="-76814" t="10701" r="6335" b="-114607"/>
            </a:stretch>
          </a:bli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fbeelding met bijschrift">
  <p:cSld name="Afbeelding met bijschrift">
    <p:spTree>
      <p:nvGrpSpPr>
        <p:cNvPr id="1" name="Shape 85"/>
        <p:cNvGrpSpPr/>
        <p:nvPr/>
      </p:nvGrpSpPr>
      <p:grpSpPr>
        <a:xfrm>
          <a:off x="0" y="0"/>
          <a:ext cx="0" cy="0"/>
          <a:chOff x="0" y="0"/>
          <a:chExt cx="0" cy="0"/>
        </a:xfrm>
      </p:grpSpPr>
      <p:grpSp>
        <p:nvGrpSpPr>
          <p:cNvPr id="86" name="Google Shape;86;p18"/>
          <p:cNvGrpSpPr/>
          <p:nvPr/>
        </p:nvGrpSpPr>
        <p:grpSpPr>
          <a:xfrm>
            <a:off x="10962579" y="5678327"/>
            <a:ext cx="1234800" cy="1051200"/>
            <a:chOff x="5626893" y="3026568"/>
            <a:chExt cx="937260" cy="800760"/>
          </a:xfrm>
        </p:grpSpPr>
        <p:sp>
          <p:nvSpPr>
            <p:cNvPr id="87" name="Google Shape;87;p18"/>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5882"/>
                  </a:srgbClr>
                </a:gs>
                <a:gs pos="3000">
                  <a:srgbClr val="3DA800">
                    <a:alpha val="5882"/>
                  </a:srgbClr>
                </a:gs>
                <a:gs pos="100000">
                  <a:srgbClr val="3DA800">
                    <a:alpha val="49803"/>
                  </a:srgbClr>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88" name="Google Shape;88;p18"/>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grpSp>
      <p:sp>
        <p:nvSpPr>
          <p:cNvPr id="89" name="Google Shape;89;p18"/>
          <p:cNvSpPr txBox="1">
            <a:spLocks noGrp="1"/>
          </p:cNvSpPr>
          <p:nvPr>
            <p:ph type="ftr" idx="11"/>
          </p:nvPr>
        </p:nvSpPr>
        <p:spPr>
          <a:xfrm>
            <a:off x="911225" y="5945823"/>
            <a:ext cx="2639323" cy="46800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8"/>
          <p:cNvSpPr txBox="1">
            <a:spLocks noGrp="1"/>
          </p:cNvSpPr>
          <p:nvPr>
            <p:ph type="sldNum" idx="12"/>
          </p:nvPr>
        </p:nvSpPr>
        <p:spPr>
          <a:xfrm>
            <a:off x="11163743" y="5945824"/>
            <a:ext cx="642257"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nl-BE"/>
              <a:t>‹nr.›</a:t>
            </a:fld>
            <a:endParaRPr/>
          </a:p>
        </p:txBody>
      </p:sp>
      <p:grpSp>
        <p:nvGrpSpPr>
          <p:cNvPr id="91" name="Google Shape;91;p18"/>
          <p:cNvGrpSpPr/>
          <p:nvPr/>
        </p:nvGrpSpPr>
        <p:grpSpPr>
          <a:xfrm>
            <a:off x="6478667" y="-12694"/>
            <a:ext cx="5717150" cy="3630537"/>
            <a:chOff x="227974" y="-12694"/>
            <a:chExt cx="11967843" cy="5689901"/>
          </a:xfrm>
        </p:grpSpPr>
        <p:sp>
          <p:nvSpPr>
            <p:cNvPr id="92" name="Google Shape;92;p18"/>
            <p:cNvSpPr/>
            <p:nvPr/>
          </p:nvSpPr>
          <p:spPr>
            <a:xfrm>
              <a:off x="227974" y="-12694"/>
              <a:ext cx="2146414" cy="5677200"/>
            </a:xfrm>
            <a:custGeom>
              <a:avLst/>
              <a:gdLst/>
              <a:ahLst/>
              <a:cxnLst/>
              <a:rect l="l" t="t" r="r" b="b"/>
              <a:pathLst>
                <a:path w="2146413" h="5677200" extrusionOk="0">
                  <a:moveTo>
                    <a:pt x="1684102" y="12694"/>
                  </a:moveTo>
                  <a:cubicBezTo>
                    <a:pt x="1158295" y="151131"/>
                    <a:pt x="12694" y="508020"/>
                    <a:pt x="12694" y="508020"/>
                  </a:cubicBezTo>
                  <a:cubicBezTo>
                    <a:pt x="12694" y="508020"/>
                    <a:pt x="764574" y="1905094"/>
                    <a:pt x="1184966" y="5677194"/>
                  </a:cubicBezTo>
                  <a:cubicBezTo>
                    <a:pt x="1404688" y="5606070"/>
                    <a:pt x="2136246" y="5494304"/>
                    <a:pt x="2136246" y="5494304"/>
                  </a:cubicBezTo>
                  <a:cubicBezTo>
                    <a:pt x="2136246" y="5494304"/>
                    <a:pt x="1963517" y="568983"/>
                    <a:pt x="1945736" y="12694"/>
                  </a:cubicBezTo>
                  <a:lnTo>
                    <a:pt x="1684102" y="12694"/>
                  </a:lnTo>
                  <a:close/>
                </a:path>
              </a:pathLst>
            </a:custGeom>
            <a:gradFill>
              <a:gsLst>
                <a:gs pos="0">
                  <a:srgbClr val="FFAA00">
                    <a:alpha val="4705"/>
                  </a:srgbClr>
                </a:gs>
                <a:gs pos="100000">
                  <a:schemeClr val="accent5"/>
                </a:gs>
              </a:gsLst>
              <a:lin ang="36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93" name="Google Shape;93;p18"/>
            <p:cNvSpPr/>
            <p:nvPr/>
          </p:nvSpPr>
          <p:spPr>
            <a:xfrm>
              <a:off x="866818" y="-12694"/>
              <a:ext cx="11328999" cy="5689901"/>
            </a:xfrm>
            <a:custGeom>
              <a:avLst/>
              <a:gdLst/>
              <a:ahLst/>
              <a:cxnLst/>
              <a:rect l="l" t="t" r="r" b="b"/>
              <a:pathLst>
                <a:path w="11328999" h="5689900" extrusionOk="0">
                  <a:moveTo>
                    <a:pt x="11322642" y="4653519"/>
                  </a:moveTo>
                  <a:lnTo>
                    <a:pt x="11322642" y="12694"/>
                  </a:lnTo>
                  <a:lnTo>
                    <a:pt x="12694" y="12694"/>
                  </a:lnTo>
                  <a:lnTo>
                    <a:pt x="560093" y="5689894"/>
                  </a:lnTo>
                  <a:close/>
                </a:path>
              </a:pathLst>
            </a:custGeom>
            <a:gradFill>
              <a:gsLst>
                <a:gs pos="0">
                  <a:schemeClr val="accent5"/>
                </a:gs>
                <a:gs pos="100000">
                  <a:schemeClr val="lt2"/>
                </a:gs>
              </a:gsLst>
              <a:lin ang="36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94" name="Google Shape;94;p18"/>
            <p:cNvSpPr/>
            <p:nvPr/>
          </p:nvSpPr>
          <p:spPr>
            <a:xfrm>
              <a:off x="1152583" y="-12694"/>
              <a:ext cx="11036884" cy="5410486"/>
            </a:xfrm>
            <a:custGeom>
              <a:avLst/>
              <a:gdLst/>
              <a:ahLst/>
              <a:cxnLst/>
              <a:rect l="l" t="t" r="r" b="b"/>
              <a:pathLst>
                <a:path w="11036883" h="5410485" extrusionOk="0">
                  <a:moveTo>
                    <a:pt x="11036877" y="4372834"/>
                  </a:moveTo>
                  <a:lnTo>
                    <a:pt x="555013" y="5382538"/>
                  </a:lnTo>
                  <a:lnTo>
                    <a:pt x="38095" y="12694"/>
                  </a:lnTo>
                  <a:lnTo>
                    <a:pt x="12694" y="12694"/>
                  </a:lnTo>
                  <a:lnTo>
                    <a:pt x="530881" y="5396509"/>
                  </a:lnTo>
                  <a:lnTo>
                    <a:pt x="532151" y="5409209"/>
                  </a:lnTo>
                  <a:lnTo>
                    <a:pt x="11036877" y="439823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grpSp>
      <p:sp>
        <p:nvSpPr>
          <p:cNvPr id="95" name="Google Shape;95;p18"/>
          <p:cNvSpPr txBox="1">
            <a:spLocks noGrp="1"/>
          </p:cNvSpPr>
          <p:nvPr>
            <p:ph type="body" idx="1"/>
          </p:nvPr>
        </p:nvSpPr>
        <p:spPr>
          <a:xfrm>
            <a:off x="494969" y="2282951"/>
            <a:ext cx="3055579" cy="3402714"/>
          </a:xfrm>
          <a:prstGeom prst="rect">
            <a:avLst/>
          </a:prstGeom>
          <a:gradFill>
            <a:gsLst>
              <a:gs pos="0">
                <a:schemeClr val="dk2"/>
              </a:gs>
              <a:gs pos="100000">
                <a:schemeClr val="dk1"/>
              </a:gs>
            </a:gsLst>
            <a:lin ang="10800000" scaled="0"/>
          </a:gradFill>
          <a:ln>
            <a:noFill/>
          </a:ln>
        </p:spPr>
        <p:txBody>
          <a:bodyPr spcFirstLastPara="1" wrap="square" lIns="144000" tIns="108000" rIns="108000" bIns="108000" anchor="ctr" anchorCtr="0">
            <a:normAutofit/>
          </a:bodyPr>
          <a:lstStyle>
            <a:lvl1pPr marL="457200" lvl="0" indent="-228600" algn="l">
              <a:lnSpc>
                <a:spcPct val="90000"/>
              </a:lnSpc>
              <a:spcBef>
                <a:spcPts val="1000"/>
              </a:spcBef>
              <a:spcAft>
                <a:spcPts val="0"/>
              </a:spcAft>
              <a:buClr>
                <a:schemeClr val="lt1"/>
              </a:buClr>
              <a:buSzPts val="2000"/>
              <a:buFont typeface="Arial"/>
              <a:buNone/>
              <a:defRPr sz="2000" b="1">
                <a:solidFill>
                  <a:schemeClr val="lt1"/>
                </a:solidFill>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18"/>
          <p:cNvSpPr>
            <a:spLocks noGrp="1"/>
          </p:cNvSpPr>
          <p:nvPr>
            <p:ph type="pic" idx="2"/>
          </p:nvPr>
        </p:nvSpPr>
        <p:spPr>
          <a:xfrm>
            <a:off x="6481842" y="1"/>
            <a:ext cx="5717149" cy="3896138"/>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accent4"/>
              </a:buClr>
              <a:buSzPts val="3200"/>
              <a:buFont typeface="Arial"/>
              <a:buNone/>
              <a:defRPr sz="3200" b="0" i="0" u="none" strike="noStrike" cap="none">
                <a:solidFill>
                  <a:schemeClr val="accent4"/>
                </a:solidFill>
                <a:latin typeface="Libre Franklin"/>
                <a:ea typeface="Libre Franklin"/>
                <a:cs typeface="Libre Franklin"/>
                <a:sym typeface="Libre Franklin"/>
              </a:defRPr>
            </a:lvl1pPr>
            <a:lvl2pPr marR="0" lvl="1" algn="l" rtl="0">
              <a:lnSpc>
                <a:spcPct val="90000"/>
              </a:lnSpc>
              <a:spcBef>
                <a:spcPts val="500"/>
              </a:spcBef>
              <a:spcAft>
                <a:spcPts val="0"/>
              </a:spcAft>
              <a:buClr>
                <a:schemeClr val="accent4"/>
              </a:buClr>
              <a:buSzPts val="2800"/>
              <a:buFont typeface="Arial"/>
              <a:buNone/>
              <a:defRPr sz="2800" b="0" i="0" u="none" strike="noStrike" cap="none">
                <a:solidFill>
                  <a:schemeClr val="accent4"/>
                </a:solidFill>
                <a:latin typeface="Libre Franklin"/>
                <a:ea typeface="Libre Franklin"/>
                <a:cs typeface="Libre Franklin"/>
                <a:sym typeface="Libre Franklin"/>
              </a:defRPr>
            </a:lvl2pPr>
            <a:lvl3pPr marR="0" lvl="2" algn="l" rtl="0">
              <a:lnSpc>
                <a:spcPct val="90000"/>
              </a:lnSpc>
              <a:spcBef>
                <a:spcPts val="500"/>
              </a:spcBef>
              <a:spcAft>
                <a:spcPts val="0"/>
              </a:spcAft>
              <a:buClr>
                <a:schemeClr val="accent4"/>
              </a:buClr>
              <a:buSzPts val="2400"/>
              <a:buFont typeface="Arial"/>
              <a:buNone/>
              <a:defRPr sz="2400" b="0" i="0" u="none" strike="noStrike" cap="none">
                <a:solidFill>
                  <a:schemeClr val="accent4"/>
                </a:solidFill>
                <a:latin typeface="Libre Franklin"/>
                <a:ea typeface="Libre Franklin"/>
                <a:cs typeface="Libre Franklin"/>
                <a:sym typeface="Libre Franklin"/>
              </a:defRPr>
            </a:lvl3pPr>
            <a:lvl4pPr marR="0" lvl="3" algn="l" rtl="0">
              <a:lnSpc>
                <a:spcPct val="90000"/>
              </a:lnSpc>
              <a:spcBef>
                <a:spcPts val="500"/>
              </a:spcBef>
              <a:spcAft>
                <a:spcPts val="0"/>
              </a:spcAft>
              <a:buClr>
                <a:schemeClr val="accent4"/>
              </a:buClr>
              <a:buSzPts val="2000"/>
              <a:buFont typeface="Arial"/>
              <a:buNone/>
              <a:defRPr sz="2000" b="0" i="0" u="none" strike="noStrike" cap="none">
                <a:solidFill>
                  <a:schemeClr val="accent4"/>
                </a:solidFill>
                <a:latin typeface="Libre Franklin"/>
                <a:ea typeface="Libre Franklin"/>
                <a:cs typeface="Libre Franklin"/>
                <a:sym typeface="Libre Franklin"/>
              </a:defRPr>
            </a:lvl4pPr>
            <a:lvl5pPr marR="0" lvl="4" algn="l" rtl="0">
              <a:lnSpc>
                <a:spcPct val="90000"/>
              </a:lnSpc>
              <a:spcBef>
                <a:spcPts val="500"/>
              </a:spcBef>
              <a:spcAft>
                <a:spcPts val="0"/>
              </a:spcAft>
              <a:buClr>
                <a:schemeClr val="accent4"/>
              </a:buClr>
              <a:buSzPts val="2000"/>
              <a:buFont typeface="Arial"/>
              <a:buNone/>
              <a:defRPr sz="2000" b="0" i="0" u="none" strike="noStrike" cap="none">
                <a:solidFill>
                  <a:schemeClr val="accent4"/>
                </a:solidFill>
                <a:latin typeface="Libre Franklin"/>
                <a:ea typeface="Libre Franklin"/>
                <a:cs typeface="Libre Franklin"/>
                <a:sym typeface="Libre Franklin"/>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Libre Franklin"/>
                <a:ea typeface="Libre Franklin"/>
                <a:cs typeface="Libre Franklin"/>
                <a:sym typeface="Libre Franklin"/>
              </a:defRPr>
            </a:lvl9pPr>
          </a:lstStyle>
          <a:p>
            <a:endParaRPr/>
          </a:p>
        </p:txBody>
      </p:sp>
      <p:sp>
        <p:nvSpPr>
          <p:cNvPr id="97" name="Google Shape;97;p18"/>
          <p:cNvSpPr txBox="1">
            <a:spLocks noGrp="1"/>
          </p:cNvSpPr>
          <p:nvPr>
            <p:ph type="title"/>
          </p:nvPr>
        </p:nvSpPr>
        <p:spPr>
          <a:xfrm rot="-360000">
            <a:off x="-61166" y="919125"/>
            <a:ext cx="3890555" cy="1091949"/>
          </a:xfrm>
          <a:prstGeom prst="rect">
            <a:avLst/>
          </a:prstGeom>
          <a:gradFill>
            <a:gsLst>
              <a:gs pos="0">
                <a:schemeClr val="accent1"/>
              </a:gs>
              <a:gs pos="9000">
                <a:schemeClr val="accent1"/>
              </a:gs>
              <a:gs pos="100000">
                <a:schemeClr val="accent2"/>
              </a:gs>
            </a:gsLst>
            <a:lin ang="360000" scaled="0"/>
          </a:gradFill>
          <a:ln w="9525" cap="flat" cmpd="sng">
            <a:solidFill>
              <a:srgbClr val="99B898"/>
            </a:solidFill>
            <a:prstDash val="solid"/>
            <a:round/>
            <a:headEnd type="none" w="sm" len="sm"/>
            <a:tailEnd type="none" w="sm" len="sm"/>
          </a:ln>
        </p:spPr>
        <p:txBody>
          <a:bodyPr spcFirstLastPara="1" wrap="square" lIns="954000" tIns="45700" rIns="91425" bIns="45700" anchor="ctr" anchorCtr="0">
            <a:normAutofit/>
          </a:bodyPr>
          <a:lstStyle>
            <a:lvl1pPr lvl="0" algn="l">
              <a:lnSpc>
                <a:spcPct val="90000"/>
              </a:lnSpc>
              <a:spcBef>
                <a:spcPts val="0"/>
              </a:spcBef>
              <a:spcAft>
                <a:spcPts val="0"/>
              </a:spcAft>
              <a:buClr>
                <a:schemeClr val="lt1"/>
              </a:buClr>
              <a:buSzPts val="4000"/>
              <a:buFont typeface="Comic Sans MS"/>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ideo met bijschrift">
  <p:cSld name="Video met bijschrift">
    <p:spTree>
      <p:nvGrpSpPr>
        <p:cNvPr id="1" name="Shape 98"/>
        <p:cNvGrpSpPr/>
        <p:nvPr/>
      </p:nvGrpSpPr>
      <p:grpSpPr>
        <a:xfrm>
          <a:off x="0" y="0"/>
          <a:ext cx="0" cy="0"/>
          <a:chOff x="0" y="0"/>
          <a:chExt cx="0" cy="0"/>
        </a:xfrm>
      </p:grpSpPr>
      <p:grpSp>
        <p:nvGrpSpPr>
          <p:cNvPr id="99" name="Google Shape;99;p19"/>
          <p:cNvGrpSpPr/>
          <p:nvPr/>
        </p:nvGrpSpPr>
        <p:grpSpPr>
          <a:xfrm>
            <a:off x="10962579" y="5678327"/>
            <a:ext cx="1234800" cy="1051200"/>
            <a:chOff x="5626893" y="3026568"/>
            <a:chExt cx="937260" cy="800760"/>
          </a:xfrm>
        </p:grpSpPr>
        <p:sp>
          <p:nvSpPr>
            <p:cNvPr id="100" name="Google Shape;100;p19"/>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5882"/>
                  </a:srgbClr>
                </a:gs>
                <a:gs pos="3000">
                  <a:srgbClr val="3DA800">
                    <a:alpha val="5882"/>
                  </a:srgbClr>
                </a:gs>
                <a:gs pos="100000">
                  <a:srgbClr val="3DA800">
                    <a:alpha val="49803"/>
                  </a:srgbClr>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101" name="Google Shape;101;p19"/>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grpSp>
      <p:sp>
        <p:nvSpPr>
          <p:cNvPr id="102" name="Google Shape;102;p19"/>
          <p:cNvSpPr txBox="1">
            <a:spLocks noGrp="1"/>
          </p:cNvSpPr>
          <p:nvPr>
            <p:ph type="title"/>
          </p:nvPr>
        </p:nvSpPr>
        <p:spPr>
          <a:xfrm>
            <a:off x="4111752" y="5382175"/>
            <a:ext cx="3968496" cy="832104"/>
          </a:xfrm>
          <a:prstGeom prst="rect">
            <a:avLst/>
          </a:prstGeom>
          <a:gradFill>
            <a:gsLst>
              <a:gs pos="0">
                <a:schemeClr val="dk2"/>
              </a:gs>
              <a:gs pos="100000">
                <a:schemeClr val="dk1"/>
              </a:gs>
            </a:gsLst>
            <a:lin ang="10800000" scaled="0"/>
          </a:gradFill>
          <a:ln>
            <a:noFill/>
          </a:ln>
        </p:spPr>
        <p:txBody>
          <a:bodyPr spcFirstLastPara="1" wrap="square" lIns="144000" tIns="45700" rIns="91425" bIns="45700" anchor="ctr" anchorCtr="0">
            <a:normAutofit/>
          </a:bodyPr>
          <a:lstStyle>
            <a:lvl1pPr lvl="0" algn="l">
              <a:lnSpc>
                <a:spcPct val="90000"/>
              </a:lnSpc>
              <a:spcBef>
                <a:spcPts val="0"/>
              </a:spcBef>
              <a:spcAft>
                <a:spcPts val="0"/>
              </a:spcAft>
              <a:buClr>
                <a:schemeClr val="lt1"/>
              </a:buClr>
              <a:buSzPts val="2000"/>
              <a:buFont typeface="Libre Franklin"/>
              <a:buNone/>
              <a:defRPr sz="2000" b="1">
                <a:solidFill>
                  <a:schemeClr val="lt1"/>
                </a:solidFill>
                <a:latin typeface="Libre Franklin"/>
                <a:ea typeface="Libre Franklin"/>
                <a:cs typeface="Libre Franklin"/>
                <a:sym typeface="Libre Frankli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19"/>
          <p:cNvSpPr txBox="1">
            <a:spLocks noGrp="1"/>
          </p:cNvSpPr>
          <p:nvPr>
            <p:ph type="ftr" idx="11"/>
          </p:nvPr>
        </p:nvSpPr>
        <p:spPr>
          <a:xfrm>
            <a:off x="911225" y="5945823"/>
            <a:ext cx="2639323" cy="468000"/>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9"/>
          <p:cNvSpPr txBox="1">
            <a:spLocks noGrp="1"/>
          </p:cNvSpPr>
          <p:nvPr>
            <p:ph type="sldNum" idx="12"/>
          </p:nvPr>
        </p:nvSpPr>
        <p:spPr>
          <a:xfrm>
            <a:off x="11163743" y="5945824"/>
            <a:ext cx="642257"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nl-BE"/>
              <a:t>‹nr.›</a:t>
            </a:fld>
            <a:endParaRPr/>
          </a:p>
        </p:txBody>
      </p:sp>
      <p:sp>
        <p:nvSpPr>
          <p:cNvPr id="105" name="Google Shape;105;p19"/>
          <p:cNvSpPr>
            <a:spLocks noGrp="1"/>
          </p:cNvSpPr>
          <p:nvPr>
            <p:ph type="media" idx="2"/>
          </p:nvPr>
        </p:nvSpPr>
        <p:spPr>
          <a:xfrm>
            <a:off x="1743456" y="1113044"/>
            <a:ext cx="8705088" cy="4050792"/>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chemeClr val="accent4"/>
              </a:buClr>
              <a:buSzPts val="1400"/>
              <a:buFont typeface="Arial"/>
              <a:buNone/>
              <a:defRPr sz="1400" b="0" i="0" u="none" strike="noStrike" cap="none">
                <a:solidFill>
                  <a:schemeClr val="accent4"/>
                </a:solidFill>
                <a:latin typeface="Libre Franklin"/>
                <a:ea typeface="Libre Franklin"/>
                <a:cs typeface="Libre Franklin"/>
                <a:sym typeface="Libre Franklin"/>
              </a:defRPr>
            </a:lvl1pPr>
            <a:lvl2pPr marR="0" lvl="1" algn="l" rtl="0">
              <a:lnSpc>
                <a:spcPct val="90000"/>
              </a:lnSpc>
              <a:spcBef>
                <a:spcPts val="500"/>
              </a:spcBef>
              <a:spcAft>
                <a:spcPts val="0"/>
              </a:spcAft>
              <a:buClr>
                <a:schemeClr val="accent4"/>
              </a:buClr>
              <a:buSzPts val="2400"/>
              <a:buFont typeface="Arial"/>
              <a:buChar char="•"/>
              <a:defRPr sz="2400" b="0" i="0" u="none" strike="noStrike" cap="none">
                <a:solidFill>
                  <a:schemeClr val="accent4"/>
                </a:solidFill>
                <a:latin typeface="Libre Franklin"/>
                <a:ea typeface="Libre Franklin"/>
                <a:cs typeface="Libre Franklin"/>
                <a:sym typeface="Libre Franklin"/>
              </a:defRPr>
            </a:lvl2pPr>
            <a:lvl3pPr marR="0" lvl="2" algn="l" rtl="0">
              <a:lnSpc>
                <a:spcPct val="90000"/>
              </a:lnSpc>
              <a:spcBef>
                <a:spcPts val="500"/>
              </a:spcBef>
              <a:spcAft>
                <a:spcPts val="0"/>
              </a:spcAft>
              <a:buClr>
                <a:schemeClr val="accent4"/>
              </a:buClr>
              <a:buSzPts val="2000"/>
              <a:buFont typeface="Arial"/>
              <a:buChar char="•"/>
              <a:defRPr sz="2000" b="0" i="0" u="none" strike="noStrike" cap="none">
                <a:solidFill>
                  <a:schemeClr val="accent4"/>
                </a:solidFill>
                <a:latin typeface="Libre Franklin"/>
                <a:ea typeface="Libre Franklin"/>
                <a:cs typeface="Libre Franklin"/>
                <a:sym typeface="Libre Franklin"/>
              </a:defRPr>
            </a:lvl3pPr>
            <a:lvl4pPr marR="0" lvl="3"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4pPr>
            <a:lvl5pPr marR="0" lvl="4"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06" name="Google Shape;106;p19"/>
          <p:cNvSpPr/>
          <p:nvPr/>
        </p:nvSpPr>
        <p:spPr>
          <a:xfrm>
            <a:off x="-12729" y="3056551"/>
            <a:ext cx="1309593" cy="470436"/>
          </a:xfrm>
          <a:custGeom>
            <a:avLst/>
            <a:gdLst/>
            <a:ahLst/>
            <a:cxnLst/>
            <a:rect l="l" t="t" r="r" b="b"/>
            <a:pathLst>
              <a:path w="1309592" h="470436" extrusionOk="0">
                <a:moveTo>
                  <a:pt x="1296892" y="12728"/>
                </a:moveTo>
                <a:lnTo>
                  <a:pt x="544194" y="13999"/>
                </a:lnTo>
                <a:lnTo>
                  <a:pt x="12728" y="128430"/>
                </a:lnTo>
                <a:lnTo>
                  <a:pt x="12728" y="469178"/>
                </a:lnTo>
                <a:lnTo>
                  <a:pt x="652267" y="335676"/>
                </a:lnTo>
                <a:close/>
              </a:path>
            </a:pathLst>
          </a:custGeom>
          <a:gradFill>
            <a:gsLst>
              <a:gs pos="0">
                <a:srgbClr val="D30F00">
                  <a:alpha val="4705"/>
                </a:srgbClr>
              </a:gs>
              <a:gs pos="100000">
                <a:srgbClr val="9D0F00">
                  <a:alpha val="20000"/>
                </a:srgbClr>
              </a:gs>
            </a:gsLst>
            <a:lin ang="984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107" name="Google Shape;107;p19"/>
          <p:cNvSpPr/>
          <p:nvPr/>
        </p:nvSpPr>
        <p:spPr>
          <a:xfrm>
            <a:off x="-12729" y="2995521"/>
            <a:ext cx="1525739" cy="737441"/>
          </a:xfrm>
          <a:custGeom>
            <a:avLst/>
            <a:gdLst/>
            <a:ahLst/>
            <a:cxnLst/>
            <a:rect l="l" t="t" r="r" b="b"/>
            <a:pathLst>
              <a:path w="1525739" h="737440" extrusionOk="0">
                <a:moveTo>
                  <a:pt x="12728" y="736182"/>
                </a:moveTo>
                <a:lnTo>
                  <a:pt x="1520667" y="415777"/>
                </a:lnTo>
                <a:lnTo>
                  <a:pt x="1435480" y="12728"/>
                </a:lnTo>
                <a:lnTo>
                  <a:pt x="12728" y="315333"/>
                </a:lnTo>
                <a:close/>
              </a:path>
            </a:pathLst>
          </a:custGeom>
          <a:blipFill rotWithShape="1">
            <a:blip r:embed="rId2">
              <a:alphaModFix/>
            </a:blip>
            <a:stretch>
              <a:fillRect l="-173096" t="23846" r="3067" b="-74792"/>
            </a:stretch>
          </a:blip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nl-BE" sz="1800">
                <a:solidFill>
                  <a:schemeClr val="dk1"/>
                </a:solidFill>
                <a:latin typeface="Libre Franklin"/>
                <a:ea typeface="Libre Franklin"/>
                <a:cs typeface="Libre Franklin"/>
                <a:sym typeface="Libre Franklin"/>
              </a:rPr>
              <a:t> </a:t>
            </a:r>
            <a:endParaRPr/>
          </a:p>
        </p:txBody>
      </p:sp>
      <p:sp>
        <p:nvSpPr>
          <p:cNvPr id="108" name="Google Shape;108;p19"/>
          <p:cNvSpPr/>
          <p:nvPr/>
        </p:nvSpPr>
        <p:spPr>
          <a:xfrm>
            <a:off x="10792048" y="-12728"/>
            <a:ext cx="1398594" cy="1665599"/>
          </a:xfrm>
          <a:custGeom>
            <a:avLst/>
            <a:gdLst/>
            <a:ahLst/>
            <a:cxnLst/>
            <a:rect l="l" t="t" r="r" b="b"/>
            <a:pathLst>
              <a:path w="1398594" h="1665598" extrusionOk="0">
                <a:moveTo>
                  <a:pt x="1206619" y="12728"/>
                </a:moveTo>
                <a:lnTo>
                  <a:pt x="333133" y="1010815"/>
                </a:lnTo>
                <a:lnTo>
                  <a:pt x="12728" y="1656712"/>
                </a:lnTo>
                <a:lnTo>
                  <a:pt x="612852" y="1202804"/>
                </a:lnTo>
                <a:lnTo>
                  <a:pt x="1394793" y="297532"/>
                </a:lnTo>
                <a:lnTo>
                  <a:pt x="1394793" y="12728"/>
                </a:lnTo>
                <a:close/>
              </a:path>
            </a:pathLst>
          </a:custGeom>
          <a:gradFill>
            <a:gsLst>
              <a:gs pos="0">
                <a:srgbClr val="FFAA00">
                  <a:alpha val="4705"/>
                </a:srgbClr>
              </a:gs>
              <a:gs pos="100000">
                <a:srgbClr val="C07400">
                  <a:alpha val="20000"/>
                </a:srgbClr>
              </a:gs>
            </a:gsLst>
            <a:lin ang="318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109" name="Google Shape;109;p19"/>
          <p:cNvSpPr/>
          <p:nvPr/>
        </p:nvSpPr>
        <p:spPr>
          <a:xfrm>
            <a:off x="10686456" y="-12728"/>
            <a:ext cx="1513025" cy="1983461"/>
          </a:xfrm>
          <a:custGeom>
            <a:avLst/>
            <a:gdLst/>
            <a:ahLst/>
            <a:cxnLst/>
            <a:rect l="l" t="t" r="r" b="b"/>
            <a:pathLst>
              <a:path w="1513024" h="1983460" extrusionOk="0">
                <a:moveTo>
                  <a:pt x="1505410" y="12728"/>
                </a:moveTo>
                <a:lnTo>
                  <a:pt x="1504139" y="12728"/>
                </a:lnTo>
                <a:lnTo>
                  <a:pt x="12728" y="1699941"/>
                </a:lnTo>
                <a:lnTo>
                  <a:pt x="321691" y="1972031"/>
                </a:lnTo>
                <a:lnTo>
                  <a:pt x="1505410" y="633195"/>
                </a:lnTo>
                <a:close/>
              </a:path>
            </a:pathLst>
          </a:custGeom>
          <a:blipFill rotWithShape="1">
            <a:blip r:embed="rId3">
              <a:alphaModFix/>
            </a:blip>
            <a:stretch>
              <a:fillRect l="10184" t="-69720" r="-101660" b="6372"/>
            </a:stretch>
          </a:bli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Grafiekdia">
  <p:cSld name="Grafiekdia">
    <p:spTree>
      <p:nvGrpSpPr>
        <p:cNvPr id="1" name="Shape 110"/>
        <p:cNvGrpSpPr/>
        <p:nvPr/>
      </p:nvGrpSpPr>
      <p:grpSpPr>
        <a:xfrm>
          <a:off x="0" y="0"/>
          <a:ext cx="0" cy="0"/>
          <a:chOff x="0" y="0"/>
          <a:chExt cx="0" cy="0"/>
        </a:xfrm>
      </p:grpSpPr>
      <p:grpSp>
        <p:nvGrpSpPr>
          <p:cNvPr id="111" name="Google Shape;111;p20"/>
          <p:cNvGrpSpPr/>
          <p:nvPr/>
        </p:nvGrpSpPr>
        <p:grpSpPr>
          <a:xfrm>
            <a:off x="10962579" y="5678327"/>
            <a:ext cx="1234800" cy="1051200"/>
            <a:chOff x="5626893" y="3026568"/>
            <a:chExt cx="937260" cy="800760"/>
          </a:xfrm>
        </p:grpSpPr>
        <p:sp>
          <p:nvSpPr>
            <p:cNvPr id="112" name="Google Shape;112;p20"/>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5882"/>
                  </a:srgbClr>
                </a:gs>
                <a:gs pos="3000">
                  <a:srgbClr val="3DA800">
                    <a:alpha val="5882"/>
                  </a:srgbClr>
                </a:gs>
                <a:gs pos="100000">
                  <a:srgbClr val="3DA800">
                    <a:alpha val="49803"/>
                  </a:srgbClr>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113" name="Google Shape;113;p20"/>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grpSp>
      <p:sp>
        <p:nvSpPr>
          <p:cNvPr id="114" name="Google Shape;114;p20"/>
          <p:cNvSpPr txBox="1">
            <a:spLocks noGrp="1"/>
          </p:cNvSpPr>
          <p:nvPr>
            <p:ph type="ftr" idx="11"/>
          </p:nvPr>
        </p:nvSpPr>
        <p:spPr>
          <a:xfrm>
            <a:off x="911225" y="5945824"/>
            <a:ext cx="2639323" cy="365125"/>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20"/>
          <p:cNvSpPr txBox="1">
            <a:spLocks noGrp="1"/>
          </p:cNvSpPr>
          <p:nvPr>
            <p:ph type="sldNum" idx="12"/>
          </p:nvPr>
        </p:nvSpPr>
        <p:spPr>
          <a:xfrm>
            <a:off x="11163743" y="5945824"/>
            <a:ext cx="642257"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nl-BE"/>
              <a:t>‹nr.›</a:t>
            </a:fld>
            <a:endParaRPr/>
          </a:p>
        </p:txBody>
      </p:sp>
      <p:sp>
        <p:nvSpPr>
          <p:cNvPr id="116" name="Google Shape;116;p20"/>
          <p:cNvSpPr/>
          <p:nvPr/>
        </p:nvSpPr>
        <p:spPr>
          <a:xfrm>
            <a:off x="-24517" y="970945"/>
            <a:ext cx="4593600" cy="1238400"/>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9803"/>
                </a:srgbClr>
              </a:gs>
              <a:gs pos="88000">
                <a:srgbClr val="008EDC">
                  <a:alpha val="49803"/>
                </a:srgbClr>
              </a:gs>
              <a:gs pos="100000">
                <a:srgbClr val="008EDC">
                  <a:alpha val="49803"/>
                </a:srgbClr>
              </a:gs>
            </a:gsLst>
            <a:lin ang="108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117" name="Google Shape;117;p20"/>
          <p:cNvSpPr/>
          <p:nvPr/>
        </p:nvSpPr>
        <p:spPr>
          <a:xfrm>
            <a:off x="-26126" y="587196"/>
            <a:ext cx="4885313" cy="1632656"/>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6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118" name="Google Shape;118;p20"/>
          <p:cNvSpPr txBox="1">
            <a:spLocks noGrp="1"/>
          </p:cNvSpPr>
          <p:nvPr>
            <p:ph type="title"/>
          </p:nvPr>
        </p:nvSpPr>
        <p:spPr>
          <a:xfrm rot="-360000">
            <a:off x="837870" y="842706"/>
            <a:ext cx="3960711" cy="106150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Comic Sans MS"/>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20"/>
          <p:cNvSpPr txBox="1">
            <a:spLocks noGrp="1"/>
          </p:cNvSpPr>
          <p:nvPr>
            <p:ph type="body" idx="1"/>
          </p:nvPr>
        </p:nvSpPr>
        <p:spPr>
          <a:xfrm>
            <a:off x="748030" y="2755778"/>
            <a:ext cx="2724912" cy="2267712"/>
          </a:xfrm>
          <a:prstGeom prst="rect">
            <a:avLst/>
          </a:prstGeom>
          <a:gradFill>
            <a:gsLst>
              <a:gs pos="0">
                <a:schemeClr val="dk2"/>
              </a:gs>
              <a:gs pos="100000">
                <a:schemeClr val="dk1"/>
              </a:gs>
            </a:gsLst>
            <a:lin ang="10800000" scaled="0"/>
          </a:gradFill>
          <a:ln>
            <a:noFill/>
          </a:ln>
        </p:spPr>
        <p:txBody>
          <a:bodyPr spcFirstLastPara="1" wrap="square" lIns="144000" tIns="108000" rIns="108000" bIns="108000" anchor="ctr" anchorCtr="0">
            <a:normAutofit/>
          </a:bodyPr>
          <a:lstStyle>
            <a:lvl1pPr marL="457200" lvl="0" indent="-228600" algn="l">
              <a:lnSpc>
                <a:spcPct val="90000"/>
              </a:lnSpc>
              <a:spcBef>
                <a:spcPts val="1000"/>
              </a:spcBef>
              <a:spcAft>
                <a:spcPts val="0"/>
              </a:spcAft>
              <a:buClr>
                <a:schemeClr val="lt1"/>
              </a:buClr>
              <a:buSzPts val="2000"/>
              <a:buNone/>
              <a:defRPr sz="2000" b="1">
                <a:solidFill>
                  <a:schemeClr val="lt1"/>
                </a:solidFill>
              </a:defRPr>
            </a:lvl1pPr>
            <a:lvl2pPr marL="914400" lvl="1" indent="-228600" algn="l">
              <a:lnSpc>
                <a:spcPct val="90000"/>
              </a:lnSpc>
              <a:spcBef>
                <a:spcPts val="500"/>
              </a:spcBef>
              <a:spcAft>
                <a:spcPts val="0"/>
              </a:spcAft>
              <a:buClr>
                <a:srgbClr val="BB8888"/>
              </a:buClr>
              <a:buSzPts val="2000"/>
              <a:buNone/>
              <a:defRPr sz="2000">
                <a:solidFill>
                  <a:srgbClr val="BB8888"/>
                </a:solidFill>
              </a:defRPr>
            </a:lvl2pPr>
            <a:lvl3pPr marL="1371600" lvl="2" indent="-228600" algn="l">
              <a:lnSpc>
                <a:spcPct val="90000"/>
              </a:lnSpc>
              <a:spcBef>
                <a:spcPts val="500"/>
              </a:spcBef>
              <a:spcAft>
                <a:spcPts val="0"/>
              </a:spcAft>
              <a:buClr>
                <a:srgbClr val="BB8888"/>
              </a:buClr>
              <a:buSzPts val="1800"/>
              <a:buNone/>
              <a:defRPr sz="1800">
                <a:solidFill>
                  <a:srgbClr val="BB8888"/>
                </a:solidFill>
              </a:defRPr>
            </a:lvl3pPr>
            <a:lvl4pPr marL="1828800" lvl="3" indent="-228600" algn="l">
              <a:lnSpc>
                <a:spcPct val="90000"/>
              </a:lnSpc>
              <a:spcBef>
                <a:spcPts val="500"/>
              </a:spcBef>
              <a:spcAft>
                <a:spcPts val="0"/>
              </a:spcAft>
              <a:buClr>
                <a:srgbClr val="BB8888"/>
              </a:buClr>
              <a:buSzPts val="1600"/>
              <a:buNone/>
              <a:defRPr sz="1600">
                <a:solidFill>
                  <a:srgbClr val="BB8888"/>
                </a:solidFill>
              </a:defRPr>
            </a:lvl4pPr>
            <a:lvl5pPr marL="2286000" lvl="4" indent="-228600" algn="l">
              <a:lnSpc>
                <a:spcPct val="90000"/>
              </a:lnSpc>
              <a:spcBef>
                <a:spcPts val="500"/>
              </a:spcBef>
              <a:spcAft>
                <a:spcPts val="0"/>
              </a:spcAft>
              <a:buClr>
                <a:srgbClr val="BB8888"/>
              </a:buClr>
              <a:buSzPts val="1600"/>
              <a:buNone/>
              <a:defRPr sz="1600">
                <a:solidFill>
                  <a:srgbClr val="BB8888"/>
                </a:solidFill>
              </a:defRPr>
            </a:lvl5pPr>
            <a:lvl6pPr marL="2743200" lvl="5" indent="-228600" algn="l">
              <a:lnSpc>
                <a:spcPct val="90000"/>
              </a:lnSpc>
              <a:spcBef>
                <a:spcPts val="500"/>
              </a:spcBef>
              <a:spcAft>
                <a:spcPts val="0"/>
              </a:spcAft>
              <a:buClr>
                <a:srgbClr val="BB8888"/>
              </a:buClr>
              <a:buSzPts val="1600"/>
              <a:buNone/>
              <a:defRPr sz="1600">
                <a:solidFill>
                  <a:srgbClr val="BB8888"/>
                </a:solidFill>
              </a:defRPr>
            </a:lvl6pPr>
            <a:lvl7pPr marL="3200400" lvl="6" indent="-228600" algn="l">
              <a:lnSpc>
                <a:spcPct val="90000"/>
              </a:lnSpc>
              <a:spcBef>
                <a:spcPts val="500"/>
              </a:spcBef>
              <a:spcAft>
                <a:spcPts val="0"/>
              </a:spcAft>
              <a:buClr>
                <a:srgbClr val="BB8888"/>
              </a:buClr>
              <a:buSzPts val="1600"/>
              <a:buNone/>
              <a:defRPr sz="1600">
                <a:solidFill>
                  <a:srgbClr val="BB8888"/>
                </a:solidFill>
              </a:defRPr>
            </a:lvl7pPr>
            <a:lvl8pPr marL="3657600" lvl="7" indent="-228600" algn="l">
              <a:lnSpc>
                <a:spcPct val="90000"/>
              </a:lnSpc>
              <a:spcBef>
                <a:spcPts val="500"/>
              </a:spcBef>
              <a:spcAft>
                <a:spcPts val="0"/>
              </a:spcAft>
              <a:buClr>
                <a:srgbClr val="BB8888"/>
              </a:buClr>
              <a:buSzPts val="1600"/>
              <a:buNone/>
              <a:defRPr sz="1600">
                <a:solidFill>
                  <a:srgbClr val="BB8888"/>
                </a:solidFill>
              </a:defRPr>
            </a:lvl8pPr>
            <a:lvl9pPr marL="4114800" lvl="8" indent="-228600" algn="l">
              <a:lnSpc>
                <a:spcPct val="90000"/>
              </a:lnSpc>
              <a:spcBef>
                <a:spcPts val="500"/>
              </a:spcBef>
              <a:spcAft>
                <a:spcPts val="0"/>
              </a:spcAft>
              <a:buClr>
                <a:srgbClr val="BB8888"/>
              </a:buClr>
              <a:buSzPts val="1600"/>
              <a:buNone/>
              <a:defRPr sz="1600">
                <a:solidFill>
                  <a:srgbClr val="BB8888"/>
                </a:solidFill>
              </a:defRPr>
            </a:lvl9pPr>
          </a:lstStyle>
          <a:p>
            <a:endParaRPr/>
          </a:p>
        </p:txBody>
      </p:sp>
      <p:sp>
        <p:nvSpPr>
          <p:cNvPr id="120" name="Google Shape;120;p20"/>
          <p:cNvSpPr>
            <a:spLocks noGrp="1"/>
          </p:cNvSpPr>
          <p:nvPr>
            <p:ph type="chart" idx="2"/>
          </p:nvPr>
        </p:nvSpPr>
        <p:spPr>
          <a:xfrm>
            <a:off x="5159375" y="1347788"/>
            <a:ext cx="6121400" cy="4090987"/>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chemeClr val="accent4"/>
              </a:buClr>
              <a:buSzPts val="1400"/>
              <a:buFont typeface="Arial"/>
              <a:buNone/>
              <a:defRPr sz="1400" b="0" i="0" u="none" strike="noStrike" cap="none">
                <a:solidFill>
                  <a:schemeClr val="accent4"/>
                </a:solidFill>
                <a:latin typeface="Libre Franklin"/>
                <a:ea typeface="Libre Franklin"/>
                <a:cs typeface="Libre Franklin"/>
                <a:sym typeface="Libre Franklin"/>
              </a:defRPr>
            </a:lvl1pPr>
            <a:lvl2pPr marR="0" lvl="1" algn="l" rtl="0">
              <a:lnSpc>
                <a:spcPct val="90000"/>
              </a:lnSpc>
              <a:spcBef>
                <a:spcPts val="500"/>
              </a:spcBef>
              <a:spcAft>
                <a:spcPts val="0"/>
              </a:spcAft>
              <a:buClr>
                <a:schemeClr val="accent4"/>
              </a:buClr>
              <a:buSzPts val="2400"/>
              <a:buFont typeface="Arial"/>
              <a:buChar char="•"/>
              <a:defRPr sz="2400" b="0" i="0" u="none" strike="noStrike" cap="none">
                <a:solidFill>
                  <a:schemeClr val="accent4"/>
                </a:solidFill>
                <a:latin typeface="Libre Franklin"/>
                <a:ea typeface="Libre Franklin"/>
                <a:cs typeface="Libre Franklin"/>
                <a:sym typeface="Libre Franklin"/>
              </a:defRPr>
            </a:lvl2pPr>
            <a:lvl3pPr marR="0" lvl="2" algn="l" rtl="0">
              <a:lnSpc>
                <a:spcPct val="90000"/>
              </a:lnSpc>
              <a:spcBef>
                <a:spcPts val="500"/>
              </a:spcBef>
              <a:spcAft>
                <a:spcPts val="0"/>
              </a:spcAft>
              <a:buClr>
                <a:schemeClr val="accent4"/>
              </a:buClr>
              <a:buSzPts val="2000"/>
              <a:buFont typeface="Arial"/>
              <a:buChar char="•"/>
              <a:defRPr sz="2000" b="0" i="0" u="none" strike="noStrike" cap="none">
                <a:solidFill>
                  <a:schemeClr val="accent4"/>
                </a:solidFill>
                <a:latin typeface="Libre Franklin"/>
                <a:ea typeface="Libre Franklin"/>
                <a:cs typeface="Libre Franklin"/>
                <a:sym typeface="Libre Franklin"/>
              </a:defRPr>
            </a:lvl3pPr>
            <a:lvl4pPr marR="0" lvl="3"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4pPr>
            <a:lvl5pPr marR="0" lvl="4"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21" name="Google Shape;121;p20"/>
          <p:cNvSpPr/>
          <p:nvPr/>
        </p:nvSpPr>
        <p:spPr>
          <a:xfrm>
            <a:off x="6083299" y="-12701"/>
            <a:ext cx="1092308" cy="1016100"/>
          </a:xfrm>
          <a:custGeom>
            <a:avLst/>
            <a:gdLst/>
            <a:ahLst/>
            <a:cxnLst/>
            <a:rect l="l" t="t" r="r" b="b"/>
            <a:pathLst>
              <a:path w="1092307" h="1016100" extrusionOk="0">
                <a:moveTo>
                  <a:pt x="638873" y="12701"/>
                </a:moveTo>
                <a:lnTo>
                  <a:pt x="332773" y="361986"/>
                </a:lnTo>
                <a:lnTo>
                  <a:pt x="12701" y="1007209"/>
                </a:lnTo>
                <a:lnTo>
                  <a:pt x="12701" y="1007209"/>
                </a:lnTo>
                <a:lnTo>
                  <a:pt x="612200" y="553775"/>
                </a:lnTo>
                <a:lnTo>
                  <a:pt x="1079606" y="12701"/>
                </a:lnTo>
                <a:close/>
              </a:path>
            </a:pathLst>
          </a:custGeom>
          <a:gradFill>
            <a:gsLst>
              <a:gs pos="0">
                <a:srgbClr val="FFAA00">
                  <a:alpha val="4705"/>
                </a:srgbClr>
              </a:gs>
              <a:gs pos="100000">
                <a:srgbClr val="C07400">
                  <a:alpha val="20000"/>
                </a:srgbClr>
              </a:gs>
            </a:gsLst>
            <a:lin ang="318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122" name="Google Shape;122;p20"/>
          <p:cNvSpPr/>
          <p:nvPr/>
        </p:nvSpPr>
        <p:spPr>
          <a:xfrm>
            <a:off x="5972798" y="-12701"/>
            <a:ext cx="1486046" cy="1333631"/>
          </a:xfrm>
          <a:custGeom>
            <a:avLst/>
            <a:gdLst/>
            <a:ahLst/>
            <a:cxnLst/>
            <a:rect l="l" t="t" r="r" b="b"/>
            <a:pathLst>
              <a:path w="1486046" h="1333631" extrusionOk="0">
                <a:moveTo>
                  <a:pt x="929732" y="12701"/>
                </a:moveTo>
                <a:lnTo>
                  <a:pt x="12701" y="1049123"/>
                </a:lnTo>
                <a:lnTo>
                  <a:pt x="321342" y="1322200"/>
                </a:lnTo>
                <a:lnTo>
                  <a:pt x="1478426" y="12701"/>
                </a:lnTo>
                <a:close/>
              </a:path>
            </a:pathLst>
          </a:custGeom>
          <a:blipFill rotWithShape="1">
            <a:blip r:embed="rId2">
              <a:alphaModFix/>
            </a:blip>
            <a:stretch>
              <a:fillRect l="10563" t="-152622" r="-103964" b="10222"/>
            </a:stretch>
          </a:bli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kstindeling 2">
  <p:cSld name="Tekstindeling 2">
    <p:spTree>
      <p:nvGrpSpPr>
        <p:cNvPr id="1" name="Shape 123"/>
        <p:cNvGrpSpPr/>
        <p:nvPr/>
      </p:nvGrpSpPr>
      <p:grpSpPr>
        <a:xfrm>
          <a:off x="0" y="0"/>
          <a:ext cx="0" cy="0"/>
          <a:chOff x="0" y="0"/>
          <a:chExt cx="0" cy="0"/>
        </a:xfrm>
      </p:grpSpPr>
      <p:grpSp>
        <p:nvGrpSpPr>
          <p:cNvPr id="124" name="Google Shape;124;p21"/>
          <p:cNvGrpSpPr/>
          <p:nvPr/>
        </p:nvGrpSpPr>
        <p:grpSpPr>
          <a:xfrm>
            <a:off x="10962579" y="5678327"/>
            <a:ext cx="1234800" cy="1051200"/>
            <a:chOff x="5626893" y="3026568"/>
            <a:chExt cx="937260" cy="800760"/>
          </a:xfrm>
        </p:grpSpPr>
        <p:sp>
          <p:nvSpPr>
            <p:cNvPr id="125" name="Google Shape;125;p21"/>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5882"/>
                  </a:srgbClr>
                </a:gs>
                <a:gs pos="3000">
                  <a:srgbClr val="3DA800">
                    <a:alpha val="5882"/>
                  </a:srgbClr>
                </a:gs>
                <a:gs pos="100000">
                  <a:srgbClr val="3DA800">
                    <a:alpha val="49803"/>
                  </a:srgbClr>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126" name="Google Shape;126;p21"/>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grpSp>
      <p:sp>
        <p:nvSpPr>
          <p:cNvPr id="127" name="Google Shape;127;p21"/>
          <p:cNvSpPr txBox="1">
            <a:spLocks noGrp="1"/>
          </p:cNvSpPr>
          <p:nvPr>
            <p:ph type="dt" idx="10"/>
          </p:nvPr>
        </p:nvSpPr>
        <p:spPr>
          <a:xfrm>
            <a:off x="4521925" y="5945824"/>
            <a:ext cx="27432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1"/>
          <p:cNvSpPr txBox="1">
            <a:spLocks noGrp="1"/>
          </p:cNvSpPr>
          <p:nvPr>
            <p:ph type="ftr" idx="11"/>
          </p:nvPr>
        </p:nvSpPr>
        <p:spPr>
          <a:xfrm>
            <a:off x="911225" y="5945824"/>
            <a:ext cx="2639323" cy="365125"/>
          </a:xfrm>
          <a:prstGeom prst="rect">
            <a:avLst/>
          </a:prstGeom>
          <a:noFill/>
          <a:ln>
            <a:noFill/>
          </a:ln>
        </p:spPr>
        <p:txBody>
          <a:bodyPr spcFirstLastPara="1" wrap="square" lIns="0"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21"/>
          <p:cNvSpPr txBox="1">
            <a:spLocks noGrp="1"/>
          </p:cNvSpPr>
          <p:nvPr>
            <p:ph type="sldNum" idx="12"/>
          </p:nvPr>
        </p:nvSpPr>
        <p:spPr>
          <a:xfrm>
            <a:off x="11163743" y="5945824"/>
            <a:ext cx="642257"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nl-BE"/>
              <a:t>‹nr.›</a:t>
            </a:fld>
            <a:endParaRPr/>
          </a:p>
        </p:txBody>
      </p:sp>
      <p:grpSp>
        <p:nvGrpSpPr>
          <p:cNvPr id="130" name="Google Shape;130;p21"/>
          <p:cNvGrpSpPr/>
          <p:nvPr/>
        </p:nvGrpSpPr>
        <p:grpSpPr>
          <a:xfrm flipH="1">
            <a:off x="7859055" y="901670"/>
            <a:ext cx="4347934" cy="1318182"/>
            <a:chOff x="-26126" y="587196"/>
            <a:chExt cx="4885313" cy="1632656"/>
          </a:xfrm>
        </p:grpSpPr>
        <p:sp>
          <p:nvSpPr>
            <p:cNvPr id="131" name="Google Shape;131;p21"/>
            <p:cNvSpPr/>
            <p:nvPr/>
          </p:nvSpPr>
          <p:spPr>
            <a:xfrm>
              <a:off x="-24517" y="970945"/>
              <a:ext cx="4593600" cy="1238400"/>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9803"/>
                  </a:srgbClr>
                </a:gs>
                <a:gs pos="88000">
                  <a:srgbClr val="008EDC">
                    <a:alpha val="49803"/>
                  </a:srgbClr>
                </a:gs>
                <a:gs pos="100000">
                  <a:srgbClr val="008EDC">
                    <a:alpha val="49803"/>
                  </a:srgbClr>
                </a:gs>
              </a:gsLst>
              <a:lin ang="108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132" name="Google Shape;132;p21"/>
            <p:cNvSpPr/>
            <p:nvPr/>
          </p:nvSpPr>
          <p:spPr>
            <a:xfrm>
              <a:off x="-26126" y="587196"/>
              <a:ext cx="4885313" cy="1632656"/>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6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grpSp>
      <p:sp>
        <p:nvSpPr>
          <p:cNvPr id="133" name="Google Shape;133;p21"/>
          <p:cNvSpPr txBox="1">
            <a:spLocks noGrp="1"/>
          </p:cNvSpPr>
          <p:nvPr>
            <p:ph type="title"/>
          </p:nvPr>
        </p:nvSpPr>
        <p:spPr>
          <a:xfrm rot="360000">
            <a:off x="8478582" y="1087499"/>
            <a:ext cx="3601646" cy="879236"/>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Comic Sans MS"/>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 name="Google Shape;134;p21"/>
          <p:cNvSpPr txBox="1">
            <a:spLocks noGrp="1"/>
          </p:cNvSpPr>
          <p:nvPr>
            <p:ph type="body" idx="1"/>
          </p:nvPr>
        </p:nvSpPr>
        <p:spPr>
          <a:xfrm>
            <a:off x="6879053" y="2442380"/>
            <a:ext cx="3913632" cy="804672"/>
          </a:xfrm>
          <a:prstGeom prst="rect">
            <a:avLst/>
          </a:prstGeom>
          <a:gradFill>
            <a:gsLst>
              <a:gs pos="0">
                <a:schemeClr val="dk2"/>
              </a:gs>
              <a:gs pos="100000">
                <a:schemeClr val="dk1"/>
              </a:gs>
            </a:gsLst>
            <a:lin ang="0" scaled="0"/>
          </a:gradFill>
          <a:ln>
            <a:noFill/>
          </a:ln>
        </p:spPr>
        <p:txBody>
          <a:bodyPr spcFirstLastPara="1" wrap="square" lIns="144000" tIns="108000" rIns="108000" bIns="108000" anchor="ctr" anchorCtr="0">
            <a:normAutofit/>
          </a:bodyPr>
          <a:lstStyle>
            <a:lvl1pPr marL="457200" lvl="0" indent="-228600" algn="l">
              <a:lnSpc>
                <a:spcPct val="90000"/>
              </a:lnSpc>
              <a:spcBef>
                <a:spcPts val="1000"/>
              </a:spcBef>
              <a:spcAft>
                <a:spcPts val="0"/>
              </a:spcAft>
              <a:buClr>
                <a:schemeClr val="lt1"/>
              </a:buClr>
              <a:buSzPts val="2000"/>
              <a:buNone/>
              <a:defRPr sz="2000" b="1">
                <a:solidFill>
                  <a:schemeClr val="lt1"/>
                </a:solidFill>
              </a:defRPr>
            </a:lvl1pPr>
            <a:lvl2pPr marL="914400" lvl="1" indent="-228600" algn="l">
              <a:lnSpc>
                <a:spcPct val="90000"/>
              </a:lnSpc>
              <a:spcBef>
                <a:spcPts val="500"/>
              </a:spcBef>
              <a:spcAft>
                <a:spcPts val="0"/>
              </a:spcAft>
              <a:buClr>
                <a:srgbClr val="BB8888"/>
              </a:buClr>
              <a:buSzPts val="2000"/>
              <a:buNone/>
              <a:defRPr sz="2000">
                <a:solidFill>
                  <a:srgbClr val="BB8888"/>
                </a:solidFill>
              </a:defRPr>
            </a:lvl2pPr>
            <a:lvl3pPr marL="1371600" lvl="2" indent="-228600" algn="l">
              <a:lnSpc>
                <a:spcPct val="90000"/>
              </a:lnSpc>
              <a:spcBef>
                <a:spcPts val="500"/>
              </a:spcBef>
              <a:spcAft>
                <a:spcPts val="0"/>
              </a:spcAft>
              <a:buClr>
                <a:srgbClr val="BB8888"/>
              </a:buClr>
              <a:buSzPts val="1800"/>
              <a:buNone/>
              <a:defRPr sz="1800">
                <a:solidFill>
                  <a:srgbClr val="BB8888"/>
                </a:solidFill>
              </a:defRPr>
            </a:lvl3pPr>
            <a:lvl4pPr marL="1828800" lvl="3" indent="-228600" algn="l">
              <a:lnSpc>
                <a:spcPct val="90000"/>
              </a:lnSpc>
              <a:spcBef>
                <a:spcPts val="500"/>
              </a:spcBef>
              <a:spcAft>
                <a:spcPts val="0"/>
              </a:spcAft>
              <a:buClr>
                <a:srgbClr val="BB8888"/>
              </a:buClr>
              <a:buSzPts val="1600"/>
              <a:buNone/>
              <a:defRPr sz="1600">
                <a:solidFill>
                  <a:srgbClr val="BB8888"/>
                </a:solidFill>
              </a:defRPr>
            </a:lvl4pPr>
            <a:lvl5pPr marL="2286000" lvl="4" indent="-228600" algn="l">
              <a:lnSpc>
                <a:spcPct val="90000"/>
              </a:lnSpc>
              <a:spcBef>
                <a:spcPts val="500"/>
              </a:spcBef>
              <a:spcAft>
                <a:spcPts val="0"/>
              </a:spcAft>
              <a:buClr>
                <a:srgbClr val="BB8888"/>
              </a:buClr>
              <a:buSzPts val="1600"/>
              <a:buNone/>
              <a:defRPr sz="1600">
                <a:solidFill>
                  <a:srgbClr val="BB8888"/>
                </a:solidFill>
              </a:defRPr>
            </a:lvl5pPr>
            <a:lvl6pPr marL="2743200" lvl="5" indent="-228600" algn="l">
              <a:lnSpc>
                <a:spcPct val="90000"/>
              </a:lnSpc>
              <a:spcBef>
                <a:spcPts val="500"/>
              </a:spcBef>
              <a:spcAft>
                <a:spcPts val="0"/>
              </a:spcAft>
              <a:buClr>
                <a:srgbClr val="BB8888"/>
              </a:buClr>
              <a:buSzPts val="1600"/>
              <a:buNone/>
              <a:defRPr sz="1600">
                <a:solidFill>
                  <a:srgbClr val="BB8888"/>
                </a:solidFill>
              </a:defRPr>
            </a:lvl6pPr>
            <a:lvl7pPr marL="3200400" lvl="6" indent="-228600" algn="l">
              <a:lnSpc>
                <a:spcPct val="90000"/>
              </a:lnSpc>
              <a:spcBef>
                <a:spcPts val="500"/>
              </a:spcBef>
              <a:spcAft>
                <a:spcPts val="0"/>
              </a:spcAft>
              <a:buClr>
                <a:srgbClr val="BB8888"/>
              </a:buClr>
              <a:buSzPts val="1600"/>
              <a:buNone/>
              <a:defRPr sz="1600">
                <a:solidFill>
                  <a:srgbClr val="BB8888"/>
                </a:solidFill>
              </a:defRPr>
            </a:lvl7pPr>
            <a:lvl8pPr marL="3657600" lvl="7" indent="-228600" algn="l">
              <a:lnSpc>
                <a:spcPct val="90000"/>
              </a:lnSpc>
              <a:spcBef>
                <a:spcPts val="500"/>
              </a:spcBef>
              <a:spcAft>
                <a:spcPts val="0"/>
              </a:spcAft>
              <a:buClr>
                <a:srgbClr val="BB8888"/>
              </a:buClr>
              <a:buSzPts val="1600"/>
              <a:buNone/>
              <a:defRPr sz="1600">
                <a:solidFill>
                  <a:srgbClr val="BB8888"/>
                </a:solidFill>
              </a:defRPr>
            </a:lvl8pPr>
            <a:lvl9pPr marL="4114800" lvl="8" indent="-228600" algn="l">
              <a:lnSpc>
                <a:spcPct val="90000"/>
              </a:lnSpc>
              <a:spcBef>
                <a:spcPts val="500"/>
              </a:spcBef>
              <a:spcAft>
                <a:spcPts val="0"/>
              </a:spcAft>
              <a:buClr>
                <a:srgbClr val="BB8888"/>
              </a:buClr>
              <a:buSzPts val="1600"/>
              <a:buNone/>
              <a:defRPr sz="1600">
                <a:solidFill>
                  <a:srgbClr val="BB8888"/>
                </a:solidFill>
              </a:defRPr>
            </a:lvl9pPr>
          </a:lstStyle>
          <a:p>
            <a:endParaRPr/>
          </a:p>
        </p:txBody>
      </p:sp>
      <p:sp>
        <p:nvSpPr>
          <p:cNvPr id="135" name="Google Shape;135;p21"/>
          <p:cNvSpPr txBox="1">
            <a:spLocks noGrp="1"/>
          </p:cNvSpPr>
          <p:nvPr>
            <p:ph type="body" idx="2"/>
          </p:nvPr>
        </p:nvSpPr>
        <p:spPr>
          <a:xfrm>
            <a:off x="6932841" y="3401290"/>
            <a:ext cx="4347933" cy="69329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600"/>
              </a:spcBef>
              <a:spcAft>
                <a:spcPts val="0"/>
              </a:spcAft>
              <a:buClr>
                <a:schemeClr val="accent2"/>
              </a:buClr>
              <a:buSzPts val="1600"/>
              <a:buNone/>
              <a:defRPr sz="1600">
                <a:solidFill>
                  <a:schemeClr val="accent4"/>
                </a:solidFill>
                <a:latin typeface="Libre Franklin"/>
                <a:ea typeface="Libre Franklin"/>
                <a:cs typeface="Libre Franklin"/>
                <a:sym typeface="Libre Franklin"/>
              </a:defRPr>
            </a:lvl1pPr>
            <a:lvl2pPr marL="914400" lvl="1" indent="-228600" algn="l">
              <a:lnSpc>
                <a:spcPct val="90000"/>
              </a:lnSpc>
              <a:spcBef>
                <a:spcPts val="500"/>
              </a:spcBef>
              <a:spcAft>
                <a:spcPts val="0"/>
              </a:spcAft>
              <a:buClr>
                <a:schemeClr val="accent4"/>
              </a:buClr>
              <a:buSzPts val="1600"/>
              <a:buNone/>
              <a:defRPr sz="1600">
                <a:latin typeface="Libre Franklin"/>
                <a:ea typeface="Libre Franklin"/>
                <a:cs typeface="Libre Franklin"/>
                <a:sym typeface="Libre Franklin"/>
              </a:defRPr>
            </a:lvl2pPr>
            <a:lvl3pPr marL="1371600" lvl="2" indent="-330200" algn="l">
              <a:lnSpc>
                <a:spcPct val="90000"/>
              </a:lnSpc>
              <a:spcBef>
                <a:spcPts val="500"/>
              </a:spcBef>
              <a:spcAft>
                <a:spcPts val="0"/>
              </a:spcAft>
              <a:buClr>
                <a:schemeClr val="accent4"/>
              </a:buClr>
              <a:buSzPts val="1600"/>
              <a:buChar char="•"/>
              <a:defRPr sz="1600">
                <a:latin typeface="Libre Franklin"/>
                <a:ea typeface="Libre Franklin"/>
                <a:cs typeface="Libre Franklin"/>
                <a:sym typeface="Libre Franklin"/>
              </a:defRPr>
            </a:lvl3pPr>
            <a:lvl4pPr marL="1828800" lvl="3" indent="-330200" algn="l">
              <a:lnSpc>
                <a:spcPct val="90000"/>
              </a:lnSpc>
              <a:spcBef>
                <a:spcPts val="500"/>
              </a:spcBef>
              <a:spcAft>
                <a:spcPts val="0"/>
              </a:spcAft>
              <a:buClr>
                <a:schemeClr val="accent4"/>
              </a:buClr>
              <a:buSzPts val="1600"/>
              <a:buChar char="•"/>
              <a:defRPr sz="1600">
                <a:latin typeface="Libre Franklin"/>
                <a:ea typeface="Libre Franklin"/>
                <a:cs typeface="Libre Franklin"/>
                <a:sym typeface="Libre Franklin"/>
              </a:defRPr>
            </a:lvl4pPr>
            <a:lvl5pPr marL="2286000" lvl="4" indent="-330200" algn="l">
              <a:lnSpc>
                <a:spcPct val="90000"/>
              </a:lnSpc>
              <a:spcBef>
                <a:spcPts val="500"/>
              </a:spcBef>
              <a:spcAft>
                <a:spcPts val="0"/>
              </a:spcAft>
              <a:buClr>
                <a:schemeClr val="accent4"/>
              </a:buClr>
              <a:buSzPts val="1600"/>
              <a:buChar char="•"/>
              <a:defRPr sz="1600">
                <a:latin typeface="Libre Franklin"/>
                <a:ea typeface="Libre Franklin"/>
                <a:cs typeface="Libre Franklin"/>
                <a:sym typeface="Libre Franklin"/>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21"/>
          <p:cNvSpPr txBox="1">
            <a:spLocks noGrp="1"/>
          </p:cNvSpPr>
          <p:nvPr>
            <p:ph type="body" idx="3"/>
          </p:nvPr>
        </p:nvSpPr>
        <p:spPr>
          <a:xfrm>
            <a:off x="6932841" y="4200309"/>
            <a:ext cx="4347933" cy="1408743"/>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600"/>
              </a:spcBef>
              <a:spcAft>
                <a:spcPts val="0"/>
              </a:spcAft>
              <a:buClr>
                <a:schemeClr val="accent2"/>
              </a:buClr>
              <a:buSzPts val="1600"/>
              <a:buChar char="•"/>
              <a:defRPr sz="1600">
                <a:solidFill>
                  <a:schemeClr val="accent4"/>
                </a:solidFill>
                <a:latin typeface="Libre Franklin"/>
                <a:ea typeface="Libre Franklin"/>
                <a:cs typeface="Libre Franklin"/>
                <a:sym typeface="Libre Franklin"/>
              </a:defRPr>
            </a:lvl1pPr>
            <a:lvl2pPr marL="914400" lvl="1" indent="-228600" algn="l">
              <a:lnSpc>
                <a:spcPct val="90000"/>
              </a:lnSpc>
              <a:spcBef>
                <a:spcPts val="500"/>
              </a:spcBef>
              <a:spcAft>
                <a:spcPts val="0"/>
              </a:spcAft>
              <a:buClr>
                <a:schemeClr val="accent4"/>
              </a:buClr>
              <a:buSzPts val="1600"/>
              <a:buNone/>
              <a:defRPr sz="1600">
                <a:latin typeface="Libre Franklin"/>
                <a:ea typeface="Libre Franklin"/>
                <a:cs typeface="Libre Franklin"/>
                <a:sym typeface="Libre Franklin"/>
              </a:defRPr>
            </a:lvl2pPr>
            <a:lvl3pPr marL="1371600" lvl="2" indent="-330200" algn="l">
              <a:lnSpc>
                <a:spcPct val="90000"/>
              </a:lnSpc>
              <a:spcBef>
                <a:spcPts val="500"/>
              </a:spcBef>
              <a:spcAft>
                <a:spcPts val="0"/>
              </a:spcAft>
              <a:buClr>
                <a:schemeClr val="accent4"/>
              </a:buClr>
              <a:buSzPts val="1600"/>
              <a:buChar char="•"/>
              <a:defRPr sz="1600">
                <a:latin typeface="Libre Franklin"/>
                <a:ea typeface="Libre Franklin"/>
                <a:cs typeface="Libre Franklin"/>
                <a:sym typeface="Libre Franklin"/>
              </a:defRPr>
            </a:lvl3pPr>
            <a:lvl4pPr marL="1828800" lvl="3" indent="-330200" algn="l">
              <a:lnSpc>
                <a:spcPct val="90000"/>
              </a:lnSpc>
              <a:spcBef>
                <a:spcPts val="500"/>
              </a:spcBef>
              <a:spcAft>
                <a:spcPts val="0"/>
              </a:spcAft>
              <a:buClr>
                <a:schemeClr val="accent4"/>
              </a:buClr>
              <a:buSzPts val="1600"/>
              <a:buChar char="•"/>
              <a:defRPr sz="1600">
                <a:latin typeface="Libre Franklin"/>
                <a:ea typeface="Libre Franklin"/>
                <a:cs typeface="Libre Franklin"/>
                <a:sym typeface="Libre Franklin"/>
              </a:defRPr>
            </a:lvl4pPr>
            <a:lvl5pPr marL="2286000" lvl="4" indent="-330200" algn="l">
              <a:lnSpc>
                <a:spcPct val="90000"/>
              </a:lnSpc>
              <a:spcBef>
                <a:spcPts val="500"/>
              </a:spcBef>
              <a:spcAft>
                <a:spcPts val="0"/>
              </a:spcAft>
              <a:buClr>
                <a:schemeClr val="accent4"/>
              </a:buClr>
              <a:buSzPts val="1600"/>
              <a:buChar char="•"/>
              <a:defRPr sz="1600">
                <a:latin typeface="Libre Franklin"/>
                <a:ea typeface="Libre Franklin"/>
                <a:cs typeface="Libre Franklin"/>
                <a:sym typeface="Libre Franklin"/>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7" name="Google Shape;137;p21"/>
          <p:cNvGrpSpPr/>
          <p:nvPr/>
        </p:nvGrpSpPr>
        <p:grpSpPr>
          <a:xfrm>
            <a:off x="-12667" y="-12667"/>
            <a:ext cx="4876215" cy="4597919"/>
            <a:chOff x="-12667" y="-12667"/>
            <a:chExt cx="6418971" cy="6160919"/>
          </a:xfrm>
        </p:grpSpPr>
        <p:sp>
          <p:nvSpPr>
            <p:cNvPr id="138" name="Google Shape;138;p21"/>
            <p:cNvSpPr/>
            <p:nvPr/>
          </p:nvSpPr>
          <p:spPr>
            <a:xfrm>
              <a:off x="0" y="4388743"/>
              <a:ext cx="6396137" cy="1759509"/>
            </a:xfrm>
            <a:custGeom>
              <a:avLst/>
              <a:gdLst/>
              <a:ahLst/>
              <a:cxnLst/>
              <a:rect l="l" t="t" r="r" b="b"/>
              <a:pathLst>
                <a:path w="6396137" h="1759509" extrusionOk="0">
                  <a:moveTo>
                    <a:pt x="6333977" y="0"/>
                  </a:moveTo>
                  <a:lnTo>
                    <a:pt x="0" y="444000"/>
                  </a:lnTo>
                  <a:lnTo>
                    <a:pt x="0" y="1759509"/>
                  </a:lnTo>
                  <a:cubicBezTo>
                    <a:pt x="1074480" y="1438560"/>
                    <a:pt x="3085166" y="949003"/>
                    <a:pt x="6396137" y="834832"/>
                  </a:cubicBezTo>
                  <a:cubicBezTo>
                    <a:pt x="6369497" y="303301"/>
                    <a:pt x="6333977" y="0"/>
                    <a:pt x="6333977" y="0"/>
                  </a:cubicBezTo>
                  <a:close/>
                </a:path>
              </a:pathLst>
            </a:custGeom>
            <a:gradFill>
              <a:gsLst>
                <a:gs pos="0">
                  <a:srgbClr val="FFAA00">
                    <a:alpha val="49803"/>
                  </a:srgbClr>
                </a:gs>
                <a:gs pos="100000">
                  <a:srgbClr val="FFAA00">
                    <a:alpha val="5882"/>
                  </a:srgbClr>
                </a:gs>
              </a:gsLst>
              <a:lin ang="108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139" name="Google Shape;139;p21"/>
            <p:cNvSpPr/>
            <p:nvPr/>
          </p:nvSpPr>
          <p:spPr>
            <a:xfrm>
              <a:off x="-12667" y="-12667"/>
              <a:ext cx="6418971" cy="5683200"/>
            </a:xfrm>
            <a:custGeom>
              <a:avLst/>
              <a:gdLst/>
              <a:ahLst/>
              <a:cxnLst/>
              <a:rect l="l" t="t" r="r" b="b"/>
              <a:pathLst>
                <a:path w="6418971" h="5683200" extrusionOk="0">
                  <a:moveTo>
                    <a:pt x="12667" y="5681913"/>
                  </a:moveTo>
                  <a:lnTo>
                    <a:pt x="6408804" y="5234107"/>
                  </a:lnTo>
                  <a:lnTo>
                    <a:pt x="6043456" y="12667"/>
                  </a:lnTo>
                  <a:lnTo>
                    <a:pt x="12667" y="12667"/>
                  </a:lnTo>
                  <a:close/>
                </a:path>
              </a:pathLst>
            </a:custGeom>
            <a:gradFill>
              <a:gsLst>
                <a:gs pos="0">
                  <a:schemeClr val="accent5"/>
                </a:gs>
                <a:gs pos="100000">
                  <a:schemeClr val="lt2"/>
                </a:gs>
              </a:gsLst>
              <a:lin ang="8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140" name="Google Shape;140;p21"/>
            <p:cNvSpPr/>
            <p:nvPr/>
          </p:nvSpPr>
          <p:spPr>
            <a:xfrm>
              <a:off x="-12667" y="-12667"/>
              <a:ext cx="6114514" cy="5404114"/>
            </a:xfrm>
            <a:custGeom>
              <a:avLst/>
              <a:gdLst/>
              <a:ahLst/>
              <a:cxnLst/>
              <a:rect l="l" t="t" r="r" b="b"/>
              <a:pathLst>
                <a:path w="6114514" h="5404114" extrusionOk="0">
                  <a:moveTo>
                    <a:pt x="6080244" y="4942336"/>
                  </a:moveTo>
                  <a:lnTo>
                    <a:pt x="12667" y="5367307"/>
                  </a:lnTo>
                  <a:lnTo>
                    <a:pt x="12667" y="5392679"/>
                  </a:lnTo>
                  <a:lnTo>
                    <a:pt x="6095467" y="4966439"/>
                  </a:lnTo>
                  <a:lnTo>
                    <a:pt x="6108153" y="4966439"/>
                  </a:lnTo>
                  <a:lnTo>
                    <a:pt x="5761833" y="12667"/>
                  </a:lnTo>
                  <a:lnTo>
                    <a:pt x="5736462" y="1266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grpSp>
      <p:sp>
        <p:nvSpPr>
          <p:cNvPr id="141" name="Google Shape;141;p21"/>
          <p:cNvSpPr>
            <a:spLocks noGrp="1"/>
          </p:cNvSpPr>
          <p:nvPr>
            <p:ph type="pic" idx="4"/>
          </p:nvPr>
        </p:nvSpPr>
        <p:spPr>
          <a:xfrm>
            <a:off x="0" y="-90286"/>
            <a:ext cx="4187687" cy="3827400"/>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chemeClr val="accent4"/>
              </a:buClr>
              <a:buSzPts val="1400"/>
              <a:buFont typeface="Arial"/>
              <a:buNone/>
              <a:defRPr sz="1400" b="0" i="0" u="none" strike="noStrike" cap="none">
                <a:solidFill>
                  <a:schemeClr val="accent4"/>
                </a:solidFill>
                <a:latin typeface="Libre Franklin"/>
                <a:ea typeface="Libre Franklin"/>
                <a:cs typeface="Libre Franklin"/>
                <a:sym typeface="Libre Franklin"/>
              </a:defRPr>
            </a:lvl1pPr>
            <a:lvl2pPr marR="0" lvl="1" algn="l" rtl="0">
              <a:lnSpc>
                <a:spcPct val="90000"/>
              </a:lnSpc>
              <a:spcBef>
                <a:spcPts val="500"/>
              </a:spcBef>
              <a:spcAft>
                <a:spcPts val="0"/>
              </a:spcAft>
              <a:buClr>
                <a:schemeClr val="accent4"/>
              </a:buClr>
              <a:buSzPts val="2400"/>
              <a:buFont typeface="Arial"/>
              <a:buChar char="•"/>
              <a:defRPr sz="2400" b="0" i="0" u="none" strike="noStrike" cap="none">
                <a:solidFill>
                  <a:schemeClr val="accent4"/>
                </a:solidFill>
                <a:latin typeface="Libre Franklin"/>
                <a:ea typeface="Libre Franklin"/>
                <a:cs typeface="Libre Franklin"/>
                <a:sym typeface="Libre Franklin"/>
              </a:defRPr>
            </a:lvl2pPr>
            <a:lvl3pPr marR="0" lvl="2" algn="l" rtl="0">
              <a:lnSpc>
                <a:spcPct val="90000"/>
              </a:lnSpc>
              <a:spcBef>
                <a:spcPts val="500"/>
              </a:spcBef>
              <a:spcAft>
                <a:spcPts val="0"/>
              </a:spcAft>
              <a:buClr>
                <a:schemeClr val="accent4"/>
              </a:buClr>
              <a:buSzPts val="2000"/>
              <a:buFont typeface="Arial"/>
              <a:buChar char="•"/>
              <a:defRPr sz="2000" b="0" i="0" u="none" strike="noStrike" cap="none">
                <a:solidFill>
                  <a:schemeClr val="accent4"/>
                </a:solidFill>
                <a:latin typeface="Libre Franklin"/>
                <a:ea typeface="Libre Franklin"/>
                <a:cs typeface="Libre Franklin"/>
                <a:sym typeface="Libre Franklin"/>
              </a:defRPr>
            </a:lvl3pPr>
            <a:lvl4pPr marR="0" lvl="3"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4pPr>
            <a:lvl5pPr marR="0" lvl="4"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edankt dia">
  <p:cSld name="Bedankt dia">
    <p:spTree>
      <p:nvGrpSpPr>
        <p:cNvPr id="1" name="Shape 142"/>
        <p:cNvGrpSpPr/>
        <p:nvPr/>
      </p:nvGrpSpPr>
      <p:grpSpPr>
        <a:xfrm>
          <a:off x="0" y="0"/>
          <a:ext cx="0" cy="0"/>
          <a:chOff x="0" y="0"/>
          <a:chExt cx="0" cy="0"/>
        </a:xfrm>
      </p:grpSpPr>
      <p:grpSp>
        <p:nvGrpSpPr>
          <p:cNvPr id="143" name="Google Shape;143;p22"/>
          <p:cNvGrpSpPr/>
          <p:nvPr/>
        </p:nvGrpSpPr>
        <p:grpSpPr>
          <a:xfrm>
            <a:off x="6678503" y="1430186"/>
            <a:ext cx="5526208" cy="2613848"/>
            <a:chOff x="6678503" y="665690"/>
            <a:chExt cx="5526208" cy="2613848"/>
          </a:xfrm>
        </p:grpSpPr>
        <p:sp>
          <p:nvSpPr>
            <p:cNvPr id="144" name="Google Shape;144;p22"/>
            <p:cNvSpPr/>
            <p:nvPr/>
          </p:nvSpPr>
          <p:spPr>
            <a:xfrm>
              <a:off x="6678503" y="1272318"/>
              <a:ext cx="5526208" cy="2007220"/>
            </a:xfrm>
            <a:custGeom>
              <a:avLst/>
              <a:gdLst/>
              <a:ahLst/>
              <a:cxnLst/>
              <a:rect l="l" t="t" r="r" b="b"/>
              <a:pathLst>
                <a:path w="5526207" h="2007220" extrusionOk="0">
                  <a:moveTo>
                    <a:pt x="5514767" y="573560"/>
                  </a:moveTo>
                  <a:cubicBezTo>
                    <a:pt x="2157119" y="-150564"/>
                    <a:pt x="355703" y="33643"/>
                    <a:pt x="355703" y="33643"/>
                  </a:cubicBezTo>
                  <a:lnTo>
                    <a:pt x="12697" y="1284980"/>
                  </a:lnTo>
                  <a:cubicBezTo>
                    <a:pt x="12697" y="1284980"/>
                    <a:pt x="1368206" y="967381"/>
                    <a:pt x="5514767" y="1998940"/>
                  </a:cubicBezTo>
                  <a:lnTo>
                    <a:pt x="5514767" y="573560"/>
                  </a:lnTo>
                  <a:close/>
                </a:path>
              </a:pathLst>
            </a:custGeom>
            <a:gradFill>
              <a:gsLst>
                <a:gs pos="0">
                  <a:srgbClr val="008EDC">
                    <a:alpha val="9803"/>
                  </a:srgbClr>
                </a:gs>
                <a:gs pos="22000">
                  <a:srgbClr val="008EDC">
                    <a:alpha val="9803"/>
                  </a:srgbClr>
                </a:gs>
                <a:gs pos="100000">
                  <a:srgbClr val="008EDC">
                    <a:alpha val="40000"/>
                  </a:srgbClr>
                </a:gs>
              </a:gsLst>
              <a:lin ang="102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145" name="Google Shape;145;p22"/>
            <p:cNvSpPr/>
            <p:nvPr/>
          </p:nvSpPr>
          <p:spPr>
            <a:xfrm>
              <a:off x="7262884" y="665690"/>
              <a:ext cx="4941827" cy="2591601"/>
            </a:xfrm>
            <a:custGeom>
              <a:avLst/>
              <a:gdLst/>
              <a:ahLst/>
              <a:cxnLst/>
              <a:rect l="l" t="t" r="r" b="b"/>
              <a:pathLst>
                <a:path w="4941827" h="2591601" extrusionOk="0">
                  <a:moveTo>
                    <a:pt x="4930387" y="1138265"/>
                  </a:moveTo>
                  <a:lnTo>
                    <a:pt x="383651" y="12697"/>
                  </a:lnTo>
                  <a:lnTo>
                    <a:pt x="12697" y="1366935"/>
                  </a:lnTo>
                  <a:lnTo>
                    <a:pt x="4930387" y="2583971"/>
                  </a:lnTo>
                  <a:close/>
                </a:path>
              </a:pathLst>
            </a:custGeom>
            <a:gradFill>
              <a:gsLst>
                <a:gs pos="0">
                  <a:schemeClr val="accent1"/>
                </a:gs>
                <a:gs pos="100000">
                  <a:schemeClr val="accent2"/>
                </a:gs>
              </a:gsLst>
              <a:lin ang="1044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grpSp>
      <p:sp>
        <p:nvSpPr>
          <p:cNvPr id="146" name="Google Shape;146;p22"/>
          <p:cNvSpPr/>
          <p:nvPr/>
        </p:nvSpPr>
        <p:spPr>
          <a:xfrm>
            <a:off x="5886429" y="5240536"/>
            <a:ext cx="1486046" cy="1625760"/>
          </a:xfrm>
          <a:custGeom>
            <a:avLst/>
            <a:gdLst/>
            <a:ahLst/>
            <a:cxnLst/>
            <a:rect l="l" t="t" r="r" b="b"/>
            <a:pathLst>
              <a:path w="1486046" h="1625760" extrusionOk="0">
                <a:moveTo>
                  <a:pt x="1482236" y="12701"/>
                </a:moveTo>
                <a:lnTo>
                  <a:pt x="901789" y="491538"/>
                </a:lnTo>
                <a:lnTo>
                  <a:pt x="12701" y="1618139"/>
                </a:lnTo>
                <a:lnTo>
                  <a:pt x="431843" y="1618139"/>
                </a:lnTo>
                <a:lnTo>
                  <a:pt x="1188837" y="670626"/>
                </a:lnTo>
                <a:lnTo>
                  <a:pt x="1482236" y="12701"/>
                </a:lnTo>
                <a:close/>
              </a:path>
            </a:pathLst>
          </a:custGeom>
          <a:gradFill>
            <a:gsLst>
              <a:gs pos="0">
                <a:srgbClr val="3DA800">
                  <a:alpha val="4705"/>
                </a:srgbClr>
              </a:gs>
              <a:gs pos="100000">
                <a:srgbClr val="1F7100">
                  <a:alpha val="20000"/>
                </a:srgbClr>
              </a:gs>
            </a:gsLst>
            <a:lin ang="744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147" name="Google Shape;147;p22"/>
          <p:cNvSpPr/>
          <p:nvPr/>
        </p:nvSpPr>
        <p:spPr>
          <a:xfrm>
            <a:off x="-13301" y="298479"/>
            <a:ext cx="2679964" cy="762075"/>
          </a:xfrm>
          <a:custGeom>
            <a:avLst/>
            <a:gdLst/>
            <a:ahLst/>
            <a:cxnLst/>
            <a:rect l="l" t="t" r="r" b="b"/>
            <a:pathLst>
              <a:path w="2679963" h="762075" extrusionOk="0">
                <a:moveTo>
                  <a:pt x="12701" y="425492"/>
                </a:moveTo>
                <a:lnTo>
                  <a:pt x="12701" y="755724"/>
                </a:lnTo>
                <a:lnTo>
                  <a:pt x="2023309" y="334043"/>
                </a:lnTo>
                <a:lnTo>
                  <a:pt x="2667263" y="12701"/>
                </a:lnTo>
                <a:lnTo>
                  <a:pt x="2667263" y="12701"/>
                </a:lnTo>
                <a:lnTo>
                  <a:pt x="1915349" y="12701"/>
                </a:lnTo>
                <a:close/>
              </a:path>
            </a:pathLst>
          </a:custGeom>
          <a:gradFill>
            <a:gsLst>
              <a:gs pos="0">
                <a:srgbClr val="D30F00">
                  <a:alpha val="4705"/>
                </a:srgbClr>
              </a:gs>
              <a:gs pos="100000">
                <a:srgbClr val="9D0F00">
                  <a:alpha val="20000"/>
                </a:srgbClr>
              </a:gs>
            </a:gsLst>
            <a:lin ang="984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148" name="Google Shape;148;p22"/>
          <p:cNvSpPr/>
          <p:nvPr/>
        </p:nvSpPr>
        <p:spPr>
          <a:xfrm>
            <a:off x="6083299" y="-12701"/>
            <a:ext cx="1092308" cy="1016100"/>
          </a:xfrm>
          <a:custGeom>
            <a:avLst/>
            <a:gdLst/>
            <a:ahLst/>
            <a:cxnLst/>
            <a:rect l="l" t="t" r="r" b="b"/>
            <a:pathLst>
              <a:path w="1092307" h="1016100" extrusionOk="0">
                <a:moveTo>
                  <a:pt x="638873" y="12701"/>
                </a:moveTo>
                <a:lnTo>
                  <a:pt x="332773" y="361986"/>
                </a:lnTo>
                <a:lnTo>
                  <a:pt x="12701" y="1007209"/>
                </a:lnTo>
                <a:lnTo>
                  <a:pt x="12701" y="1007209"/>
                </a:lnTo>
                <a:lnTo>
                  <a:pt x="612200" y="553775"/>
                </a:lnTo>
                <a:lnTo>
                  <a:pt x="1079606" y="12701"/>
                </a:lnTo>
                <a:close/>
              </a:path>
            </a:pathLst>
          </a:custGeom>
          <a:gradFill>
            <a:gsLst>
              <a:gs pos="0">
                <a:srgbClr val="FFAA00">
                  <a:alpha val="4705"/>
                </a:srgbClr>
              </a:gs>
              <a:gs pos="100000">
                <a:srgbClr val="C07400">
                  <a:alpha val="20000"/>
                </a:srgbClr>
              </a:gs>
            </a:gsLst>
            <a:lin ang="318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149" name="Google Shape;149;p22"/>
          <p:cNvSpPr/>
          <p:nvPr/>
        </p:nvSpPr>
        <p:spPr>
          <a:xfrm>
            <a:off x="7752243" y="4099514"/>
            <a:ext cx="4445438" cy="1105009"/>
          </a:xfrm>
          <a:custGeom>
            <a:avLst/>
            <a:gdLst/>
            <a:ahLst/>
            <a:cxnLst/>
            <a:rect l="l" t="t" r="r" b="b"/>
            <a:pathLst>
              <a:path w="4445437" h="1105008" extrusionOk="0">
                <a:moveTo>
                  <a:pt x="4441627" y="297539"/>
                </a:moveTo>
                <a:cubicBezTo>
                  <a:pt x="2135080" y="-8561"/>
                  <a:pt x="204490" y="13031"/>
                  <a:pt x="204490" y="13031"/>
                </a:cubicBezTo>
                <a:lnTo>
                  <a:pt x="12701" y="786537"/>
                </a:lnTo>
                <a:cubicBezTo>
                  <a:pt x="12701" y="786537"/>
                  <a:pt x="2273524" y="725572"/>
                  <a:pt x="4441627" y="1092638"/>
                </a:cubicBezTo>
                <a:lnTo>
                  <a:pt x="4441627" y="297539"/>
                </a:lnTo>
                <a:close/>
              </a:path>
            </a:pathLst>
          </a:custGeom>
          <a:gradFill>
            <a:gsLst>
              <a:gs pos="0">
                <a:srgbClr val="D30F00">
                  <a:alpha val="4705"/>
                </a:srgbClr>
              </a:gs>
              <a:gs pos="100000">
                <a:srgbClr val="9D0F00">
                  <a:alpha val="20000"/>
                </a:srgbClr>
              </a:gs>
            </a:gsLst>
            <a:lin ang="9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150" name="Google Shape;150;p22"/>
          <p:cNvSpPr/>
          <p:nvPr/>
        </p:nvSpPr>
        <p:spPr>
          <a:xfrm>
            <a:off x="-13301" y="237513"/>
            <a:ext cx="2895885" cy="1028801"/>
          </a:xfrm>
          <a:custGeom>
            <a:avLst/>
            <a:gdLst/>
            <a:ahLst/>
            <a:cxnLst/>
            <a:rect l="l" t="t" r="r" b="b"/>
            <a:pathLst>
              <a:path w="2895885" h="1028801" extrusionOk="0">
                <a:moveTo>
                  <a:pt x="12701" y="1026261"/>
                </a:moveTo>
                <a:lnTo>
                  <a:pt x="2890805" y="414061"/>
                </a:lnTo>
                <a:lnTo>
                  <a:pt x="2805706" y="12701"/>
                </a:lnTo>
                <a:lnTo>
                  <a:pt x="12701" y="605850"/>
                </a:lnTo>
                <a:close/>
              </a:path>
            </a:pathLst>
          </a:custGeom>
          <a:blipFill rotWithShape="1">
            <a:blip r:embed="rId2">
              <a:alphaModFix/>
            </a:blip>
            <a:stretch>
              <a:fillRect l="-39710" t="16305" r="1768" b="-21353"/>
            </a:stretch>
          </a:bli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151" name="Google Shape;151;p22"/>
          <p:cNvSpPr/>
          <p:nvPr/>
        </p:nvSpPr>
        <p:spPr>
          <a:xfrm>
            <a:off x="5972798" y="-12701"/>
            <a:ext cx="1486046" cy="1333631"/>
          </a:xfrm>
          <a:custGeom>
            <a:avLst/>
            <a:gdLst/>
            <a:ahLst/>
            <a:cxnLst/>
            <a:rect l="l" t="t" r="r" b="b"/>
            <a:pathLst>
              <a:path w="1486046" h="1333631" extrusionOk="0">
                <a:moveTo>
                  <a:pt x="929732" y="12701"/>
                </a:moveTo>
                <a:lnTo>
                  <a:pt x="12701" y="1049123"/>
                </a:lnTo>
                <a:lnTo>
                  <a:pt x="321342" y="1322200"/>
                </a:lnTo>
                <a:lnTo>
                  <a:pt x="1478426" y="12701"/>
                </a:lnTo>
                <a:close/>
              </a:path>
            </a:pathLst>
          </a:custGeom>
          <a:blipFill rotWithShape="1">
            <a:blip r:embed="rId3">
              <a:alphaModFix/>
            </a:blip>
            <a:stretch>
              <a:fillRect l="10610" t="-169909" r="-117937" b="10061"/>
            </a:stretch>
          </a:bli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152" name="Google Shape;152;p22"/>
          <p:cNvSpPr/>
          <p:nvPr/>
        </p:nvSpPr>
        <p:spPr>
          <a:xfrm>
            <a:off x="6033764" y="5121144"/>
            <a:ext cx="1714669" cy="1740071"/>
          </a:xfrm>
          <a:custGeom>
            <a:avLst/>
            <a:gdLst/>
            <a:ahLst/>
            <a:cxnLst/>
            <a:rect l="l" t="t" r="r" b="b"/>
            <a:pathLst>
              <a:path w="1714668" h="1740071" extrusionOk="0">
                <a:moveTo>
                  <a:pt x="12701" y="1737531"/>
                </a:moveTo>
                <a:lnTo>
                  <a:pt x="538533" y="1737531"/>
                </a:lnTo>
                <a:lnTo>
                  <a:pt x="1707048" y="269266"/>
                </a:lnTo>
                <a:lnTo>
                  <a:pt x="1385707" y="12701"/>
                </a:lnTo>
                <a:close/>
              </a:path>
            </a:pathLst>
          </a:custGeom>
          <a:blipFill rotWithShape="1">
            <a:blip r:embed="rId4">
              <a:alphaModFix/>
            </a:blip>
            <a:stretch>
              <a:fillRect l="-67193" t="6185" r="8110" b="-100454"/>
            </a:stretch>
          </a:bli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153" name="Google Shape;153;p22"/>
          <p:cNvSpPr/>
          <p:nvPr/>
        </p:nvSpPr>
        <p:spPr>
          <a:xfrm>
            <a:off x="8228540" y="3516857"/>
            <a:ext cx="3975491" cy="1663864"/>
          </a:xfrm>
          <a:custGeom>
            <a:avLst/>
            <a:gdLst/>
            <a:ahLst/>
            <a:cxnLst/>
            <a:rect l="l" t="t" r="r" b="b"/>
            <a:pathLst>
              <a:path w="3975491" h="1663863" extrusionOk="0">
                <a:moveTo>
                  <a:pt x="187978" y="12701"/>
                </a:moveTo>
                <a:lnTo>
                  <a:pt x="12701" y="859875"/>
                </a:lnTo>
                <a:lnTo>
                  <a:pt x="3965330" y="1657513"/>
                </a:lnTo>
                <a:lnTo>
                  <a:pt x="3965330" y="773506"/>
                </a:lnTo>
                <a:close/>
              </a:path>
            </a:pathLst>
          </a:custGeom>
          <a:gradFill>
            <a:gsLst>
              <a:gs pos="0">
                <a:schemeClr val="dk2"/>
              </a:gs>
              <a:gs pos="100000">
                <a:schemeClr val="dk1"/>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154" name="Google Shape;154;p22"/>
          <p:cNvSpPr txBox="1">
            <a:spLocks noGrp="1"/>
          </p:cNvSpPr>
          <p:nvPr>
            <p:ph type="title"/>
          </p:nvPr>
        </p:nvSpPr>
        <p:spPr>
          <a:xfrm rot="840000">
            <a:off x="7388594" y="2045086"/>
            <a:ext cx="4821219"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5500"/>
              <a:buFont typeface="Comic Sans MS"/>
              <a:buNone/>
              <a:defRPr sz="5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55" name="Google Shape;155;p22"/>
          <p:cNvGrpSpPr/>
          <p:nvPr/>
        </p:nvGrpSpPr>
        <p:grpSpPr>
          <a:xfrm>
            <a:off x="-12667" y="718133"/>
            <a:ext cx="6444343" cy="6146228"/>
            <a:chOff x="-12667" y="718133"/>
            <a:chExt cx="6444343" cy="6146228"/>
          </a:xfrm>
        </p:grpSpPr>
        <p:sp>
          <p:nvSpPr>
            <p:cNvPr id="156" name="Google Shape;156;p22"/>
            <p:cNvSpPr/>
            <p:nvPr/>
          </p:nvSpPr>
          <p:spPr>
            <a:xfrm>
              <a:off x="-12667" y="4352590"/>
              <a:ext cx="6431657" cy="2511771"/>
            </a:xfrm>
            <a:custGeom>
              <a:avLst/>
              <a:gdLst/>
              <a:ahLst/>
              <a:cxnLst/>
              <a:rect l="l" t="t" r="r" b="b"/>
              <a:pathLst>
                <a:path w="6431657" h="2511771" extrusionOk="0">
                  <a:moveTo>
                    <a:pt x="6224862" y="12667"/>
                  </a:moveTo>
                  <a:cubicBezTo>
                    <a:pt x="3088953" y="398313"/>
                    <a:pt x="777616" y="1274896"/>
                    <a:pt x="12667" y="1593307"/>
                  </a:cubicBezTo>
                  <a:lnTo>
                    <a:pt x="12667" y="2500336"/>
                  </a:lnTo>
                  <a:lnTo>
                    <a:pt x="1746804" y="2500336"/>
                  </a:lnTo>
                  <a:cubicBezTo>
                    <a:pt x="2964633" y="2034770"/>
                    <a:pt x="4634073" y="1490553"/>
                    <a:pt x="6431638" y="1191170"/>
                  </a:cubicBezTo>
                  <a:cubicBezTo>
                    <a:pt x="6351719" y="725604"/>
                    <a:pt x="6316198" y="469353"/>
                    <a:pt x="6224862" y="12667"/>
                  </a:cubicBezTo>
                  <a:close/>
                </a:path>
              </a:pathLst>
            </a:custGeom>
            <a:gradFill>
              <a:gsLst>
                <a:gs pos="0">
                  <a:srgbClr val="FFAA00">
                    <a:alpha val="4705"/>
                  </a:srgbClr>
                </a:gs>
                <a:gs pos="100000">
                  <a:srgbClr val="C07400">
                    <a:alpha val="20000"/>
                  </a:srgbClr>
                </a:gs>
              </a:gsLst>
              <a:lin ang="54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157" name="Google Shape;157;p22"/>
            <p:cNvSpPr/>
            <p:nvPr/>
          </p:nvSpPr>
          <p:spPr>
            <a:xfrm>
              <a:off x="-12667" y="718133"/>
              <a:ext cx="6444343" cy="5936914"/>
            </a:xfrm>
            <a:custGeom>
              <a:avLst/>
              <a:gdLst/>
              <a:ahLst/>
              <a:cxnLst/>
              <a:rect l="l" t="t" r="r" b="b"/>
              <a:pathLst>
                <a:path w="6444342" h="5936914" extrusionOk="0">
                  <a:moveTo>
                    <a:pt x="12667" y="5930553"/>
                  </a:moveTo>
                  <a:lnTo>
                    <a:pt x="6443056" y="4796450"/>
                  </a:lnTo>
                  <a:lnTo>
                    <a:pt x="6443056" y="4785033"/>
                  </a:lnTo>
                  <a:lnTo>
                    <a:pt x="5605798" y="12667"/>
                  </a:lnTo>
                  <a:lnTo>
                    <a:pt x="12667" y="994541"/>
                  </a:lnTo>
                  <a:close/>
                </a:path>
              </a:pathLst>
            </a:custGeom>
            <a:gradFill>
              <a:gsLst>
                <a:gs pos="0">
                  <a:schemeClr val="accent5"/>
                </a:gs>
                <a:gs pos="100000">
                  <a:schemeClr val="lt2"/>
                </a:gs>
              </a:gsLst>
              <a:lin ang="108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158" name="Google Shape;158;p22"/>
            <p:cNvSpPr/>
            <p:nvPr/>
          </p:nvSpPr>
          <p:spPr>
            <a:xfrm>
              <a:off x="-12667" y="1036544"/>
              <a:ext cx="6114514" cy="5366057"/>
            </a:xfrm>
            <a:custGeom>
              <a:avLst/>
              <a:gdLst/>
              <a:ahLst/>
              <a:cxnLst/>
              <a:rect l="l" t="t" r="r" b="b"/>
              <a:pathLst>
                <a:path w="6114514" h="5366057" extrusionOk="0">
                  <a:moveTo>
                    <a:pt x="5366039" y="12667"/>
                  </a:moveTo>
                  <a:lnTo>
                    <a:pt x="12667" y="976781"/>
                  </a:lnTo>
                  <a:lnTo>
                    <a:pt x="12667" y="1014838"/>
                  </a:lnTo>
                  <a:lnTo>
                    <a:pt x="5335593" y="57067"/>
                  </a:lnTo>
                  <a:lnTo>
                    <a:pt x="6062484" y="4231936"/>
                  </a:lnTo>
                  <a:lnTo>
                    <a:pt x="12667" y="5320370"/>
                  </a:lnTo>
                  <a:lnTo>
                    <a:pt x="12667" y="5358427"/>
                  </a:lnTo>
                  <a:lnTo>
                    <a:pt x="6087856" y="4266187"/>
                  </a:lnTo>
                  <a:lnTo>
                    <a:pt x="6106884" y="4262382"/>
                  </a:lnTo>
                  <a:lnTo>
                    <a:pt x="5369844" y="316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grpSp>
      <p:sp>
        <p:nvSpPr>
          <p:cNvPr id="159" name="Google Shape;159;p22"/>
          <p:cNvSpPr>
            <a:spLocks noGrp="1"/>
          </p:cNvSpPr>
          <p:nvPr>
            <p:ph type="pic" idx="2"/>
          </p:nvPr>
        </p:nvSpPr>
        <p:spPr>
          <a:xfrm>
            <a:off x="-1600" y="1096296"/>
            <a:ext cx="6052552" cy="5259842"/>
          </a:xfrm>
          <a:prstGeom prst="rect">
            <a:avLst/>
          </a:prstGeom>
          <a:noFill/>
          <a:ln w="9525" cap="flat" cmpd="sng">
            <a:solidFill>
              <a:srgbClr val="BFBFBF"/>
            </a:solidFill>
            <a:prstDash val="solid"/>
            <a:round/>
            <a:headEnd type="none" w="sm" len="sm"/>
            <a:tailEnd type="none" w="sm" len="sm"/>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chemeClr val="accent4"/>
              </a:buClr>
              <a:buSzPts val="1400"/>
              <a:buFont typeface="Arial"/>
              <a:buNone/>
              <a:defRPr sz="1400" b="0" i="0" u="none" strike="noStrike" cap="none">
                <a:solidFill>
                  <a:schemeClr val="accent4"/>
                </a:solidFill>
                <a:latin typeface="Libre Franklin"/>
                <a:ea typeface="Libre Franklin"/>
                <a:cs typeface="Libre Franklin"/>
                <a:sym typeface="Libre Franklin"/>
              </a:defRPr>
            </a:lvl1pPr>
            <a:lvl2pPr marR="0" lvl="1" algn="l" rtl="0">
              <a:lnSpc>
                <a:spcPct val="90000"/>
              </a:lnSpc>
              <a:spcBef>
                <a:spcPts val="500"/>
              </a:spcBef>
              <a:spcAft>
                <a:spcPts val="0"/>
              </a:spcAft>
              <a:buClr>
                <a:schemeClr val="accent4"/>
              </a:buClr>
              <a:buSzPts val="2400"/>
              <a:buFont typeface="Arial"/>
              <a:buChar char="•"/>
              <a:defRPr sz="2400" b="0" i="0" u="none" strike="noStrike" cap="none">
                <a:solidFill>
                  <a:schemeClr val="accent4"/>
                </a:solidFill>
                <a:latin typeface="Libre Franklin"/>
                <a:ea typeface="Libre Franklin"/>
                <a:cs typeface="Libre Franklin"/>
                <a:sym typeface="Libre Franklin"/>
              </a:defRPr>
            </a:lvl2pPr>
            <a:lvl3pPr marR="0" lvl="2" algn="l" rtl="0">
              <a:lnSpc>
                <a:spcPct val="90000"/>
              </a:lnSpc>
              <a:spcBef>
                <a:spcPts val="500"/>
              </a:spcBef>
              <a:spcAft>
                <a:spcPts val="0"/>
              </a:spcAft>
              <a:buClr>
                <a:schemeClr val="accent4"/>
              </a:buClr>
              <a:buSzPts val="2000"/>
              <a:buFont typeface="Arial"/>
              <a:buChar char="•"/>
              <a:defRPr sz="2000" b="0" i="0" u="none" strike="noStrike" cap="none">
                <a:solidFill>
                  <a:schemeClr val="accent4"/>
                </a:solidFill>
                <a:latin typeface="Libre Franklin"/>
                <a:ea typeface="Libre Franklin"/>
                <a:cs typeface="Libre Franklin"/>
                <a:sym typeface="Libre Franklin"/>
              </a:defRPr>
            </a:lvl3pPr>
            <a:lvl4pPr marR="0" lvl="3"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4pPr>
            <a:lvl5pPr marR="0" lvl="4"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60" name="Google Shape;160;p22"/>
          <p:cNvSpPr txBox="1">
            <a:spLocks noGrp="1"/>
          </p:cNvSpPr>
          <p:nvPr>
            <p:ph type="body" idx="1"/>
          </p:nvPr>
        </p:nvSpPr>
        <p:spPr>
          <a:xfrm rot="720000">
            <a:off x="8526498" y="4052877"/>
            <a:ext cx="3689627" cy="64293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600"/>
              <a:buNone/>
              <a:defRPr sz="2600" b="1">
                <a:solidFill>
                  <a:schemeClr val="lt1"/>
                </a:solidFill>
              </a:defRPr>
            </a:lvl1pPr>
            <a:lvl2pPr marL="914400" lvl="1" indent="-228600" algn="l">
              <a:lnSpc>
                <a:spcPct val="90000"/>
              </a:lnSpc>
              <a:spcBef>
                <a:spcPts val="500"/>
              </a:spcBef>
              <a:spcAft>
                <a:spcPts val="0"/>
              </a:spcAft>
              <a:buClr>
                <a:schemeClr val="lt1"/>
              </a:buClr>
              <a:buSzPts val="2600"/>
              <a:buNone/>
              <a:defRPr sz="2600">
                <a:solidFill>
                  <a:schemeClr val="lt1"/>
                </a:solidFill>
              </a:defRPr>
            </a:lvl2pPr>
            <a:lvl3pPr marL="1371600" lvl="2" indent="-228600" algn="l">
              <a:lnSpc>
                <a:spcPct val="90000"/>
              </a:lnSpc>
              <a:spcBef>
                <a:spcPts val="500"/>
              </a:spcBef>
              <a:spcAft>
                <a:spcPts val="0"/>
              </a:spcAft>
              <a:buClr>
                <a:schemeClr val="lt1"/>
              </a:buClr>
              <a:buSzPts val="2600"/>
              <a:buNone/>
              <a:defRPr sz="2600">
                <a:solidFill>
                  <a:schemeClr val="lt1"/>
                </a:solidFill>
              </a:defRPr>
            </a:lvl3pPr>
            <a:lvl4pPr marL="1828800" lvl="3" indent="-228600" algn="l">
              <a:lnSpc>
                <a:spcPct val="90000"/>
              </a:lnSpc>
              <a:spcBef>
                <a:spcPts val="500"/>
              </a:spcBef>
              <a:spcAft>
                <a:spcPts val="0"/>
              </a:spcAft>
              <a:buClr>
                <a:schemeClr val="lt1"/>
              </a:buClr>
              <a:buSzPts val="2600"/>
              <a:buNone/>
              <a:defRPr sz="2600">
                <a:solidFill>
                  <a:schemeClr val="lt1"/>
                </a:solidFill>
              </a:defRPr>
            </a:lvl4pPr>
            <a:lvl5pPr marL="2286000" lvl="4" indent="-228600" algn="l">
              <a:lnSpc>
                <a:spcPct val="90000"/>
              </a:lnSpc>
              <a:spcBef>
                <a:spcPts val="500"/>
              </a:spcBef>
              <a:spcAft>
                <a:spcPts val="0"/>
              </a:spcAft>
              <a:buClr>
                <a:schemeClr val="lt1"/>
              </a:buClr>
              <a:buSzPts val="2600"/>
              <a:buNone/>
              <a:defRPr sz="26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000"/>
              <a:buFont typeface="Comic Sans MS"/>
              <a:buNone/>
              <a:defRPr sz="4000" b="1" i="0" u="none" strike="noStrike" cap="none">
                <a:solidFill>
                  <a:schemeClr val="dk1"/>
                </a:solidFill>
                <a:latin typeface="Comic Sans MS"/>
                <a:ea typeface="Comic Sans MS"/>
                <a:cs typeface="Comic Sans MS"/>
                <a:sym typeface="Comic Sans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accent4"/>
              </a:buClr>
              <a:buSzPts val="2800"/>
              <a:buFont typeface="Arial"/>
              <a:buChar char="•"/>
              <a:defRPr sz="2800" b="0" i="0" u="none" strike="noStrike" cap="none">
                <a:solidFill>
                  <a:schemeClr val="accent4"/>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chemeClr val="accent4"/>
              </a:buClr>
              <a:buSzPts val="2400"/>
              <a:buFont typeface="Arial"/>
              <a:buChar char="•"/>
              <a:defRPr sz="2400" b="0" i="0" u="none" strike="noStrike" cap="none">
                <a:solidFill>
                  <a:schemeClr val="accent4"/>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chemeClr val="accent4"/>
              </a:buClr>
              <a:buSzPts val="2000"/>
              <a:buFont typeface="Arial"/>
              <a:buChar char="•"/>
              <a:defRPr sz="2000" b="0" i="0" u="none" strike="noStrike" cap="none">
                <a:solidFill>
                  <a:schemeClr val="accent4"/>
                </a:solidFill>
                <a:latin typeface="Libre Franklin"/>
                <a:ea typeface="Libre Franklin"/>
                <a:cs typeface="Libre Franklin"/>
                <a:sym typeface="Libre Franklin"/>
              </a:defRPr>
            </a:lvl3pPr>
            <a:lvl4pPr marL="1828800" marR="0" lvl="3" indent="-342900"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4pPr>
            <a:lvl5pPr marL="2286000" marR="0" lvl="4" indent="-342900"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2" name="Google Shape;12;p13"/>
          <p:cNvSpPr txBox="1">
            <a:spLocks noGrp="1"/>
          </p:cNvSpPr>
          <p:nvPr>
            <p:ph type="dt" idx="10"/>
          </p:nvPr>
        </p:nvSpPr>
        <p:spPr>
          <a:xfrm>
            <a:off x="4521925" y="5945824"/>
            <a:ext cx="27432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1" i="0" u="none" strike="noStrike" cap="none">
                <a:solidFill>
                  <a:srgbClr val="BB8888"/>
                </a:solidFill>
                <a:latin typeface="Comic Sans MS"/>
                <a:ea typeface="Comic Sans MS"/>
                <a:cs typeface="Comic Sans MS"/>
                <a:sym typeface="Comic Sans MS"/>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3" name="Google Shape;13;p13"/>
          <p:cNvSpPr txBox="1">
            <a:spLocks noGrp="1"/>
          </p:cNvSpPr>
          <p:nvPr>
            <p:ph type="ftr" idx="11"/>
          </p:nvPr>
        </p:nvSpPr>
        <p:spPr>
          <a:xfrm>
            <a:off x="911225" y="5945824"/>
            <a:ext cx="2639323" cy="365125"/>
          </a:xfrm>
          <a:prstGeom prst="rect">
            <a:avLst/>
          </a:prstGeom>
          <a:noFill/>
          <a:ln>
            <a:noFill/>
          </a:ln>
        </p:spPr>
        <p:txBody>
          <a:bodyPr spcFirstLastPara="1" wrap="square" lIns="0" tIns="45700" rIns="91425" bIns="45700" anchor="ctr" anchorCtr="0">
            <a:noAutofit/>
          </a:bodyPr>
          <a:lstStyle>
            <a:lvl1pPr marR="0" lvl="0" algn="l" rtl="0">
              <a:spcBef>
                <a:spcPts val="0"/>
              </a:spcBef>
              <a:spcAft>
                <a:spcPts val="0"/>
              </a:spcAft>
              <a:buSzPts val="1400"/>
              <a:buNone/>
              <a:defRPr sz="1600" b="1" i="0" u="none" strike="noStrike" cap="none">
                <a:solidFill>
                  <a:schemeClr val="lt2"/>
                </a:solidFill>
                <a:latin typeface="Comic Sans MS"/>
                <a:ea typeface="Comic Sans MS"/>
                <a:cs typeface="Comic Sans MS"/>
                <a:sym typeface="Comic Sans MS"/>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4" name="Google Shape;14;p13"/>
          <p:cNvSpPr txBox="1">
            <a:spLocks noGrp="1"/>
          </p:cNvSpPr>
          <p:nvPr>
            <p:ph type="sldNum" idx="12"/>
          </p:nvPr>
        </p:nvSpPr>
        <p:spPr>
          <a:xfrm>
            <a:off x="11163743" y="5945824"/>
            <a:ext cx="642257" cy="36512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600" b="1" i="0" u="none" strike="noStrike" cap="none">
                <a:solidFill>
                  <a:schemeClr val="lt1"/>
                </a:solidFill>
                <a:latin typeface="Comic Sans MS"/>
                <a:ea typeface="Comic Sans MS"/>
                <a:cs typeface="Comic Sans MS"/>
                <a:sym typeface="Comic Sans MS"/>
              </a:defRPr>
            </a:lvl1pPr>
            <a:lvl2pPr marL="0" marR="0" lvl="1" indent="0" algn="ctr" rtl="0">
              <a:spcBef>
                <a:spcPts val="0"/>
              </a:spcBef>
              <a:buNone/>
              <a:defRPr sz="1600" b="1" i="0" u="none" strike="noStrike" cap="none">
                <a:solidFill>
                  <a:schemeClr val="lt1"/>
                </a:solidFill>
                <a:latin typeface="Comic Sans MS"/>
                <a:ea typeface="Comic Sans MS"/>
                <a:cs typeface="Comic Sans MS"/>
                <a:sym typeface="Comic Sans MS"/>
              </a:defRPr>
            </a:lvl2pPr>
            <a:lvl3pPr marL="0" marR="0" lvl="2" indent="0" algn="ctr" rtl="0">
              <a:spcBef>
                <a:spcPts val="0"/>
              </a:spcBef>
              <a:buNone/>
              <a:defRPr sz="1600" b="1" i="0" u="none" strike="noStrike" cap="none">
                <a:solidFill>
                  <a:schemeClr val="lt1"/>
                </a:solidFill>
                <a:latin typeface="Comic Sans MS"/>
                <a:ea typeface="Comic Sans MS"/>
                <a:cs typeface="Comic Sans MS"/>
                <a:sym typeface="Comic Sans MS"/>
              </a:defRPr>
            </a:lvl3pPr>
            <a:lvl4pPr marL="0" marR="0" lvl="3" indent="0" algn="ctr" rtl="0">
              <a:spcBef>
                <a:spcPts val="0"/>
              </a:spcBef>
              <a:buNone/>
              <a:defRPr sz="1600" b="1" i="0" u="none" strike="noStrike" cap="none">
                <a:solidFill>
                  <a:schemeClr val="lt1"/>
                </a:solidFill>
                <a:latin typeface="Comic Sans MS"/>
                <a:ea typeface="Comic Sans MS"/>
                <a:cs typeface="Comic Sans MS"/>
                <a:sym typeface="Comic Sans MS"/>
              </a:defRPr>
            </a:lvl4pPr>
            <a:lvl5pPr marL="0" marR="0" lvl="4" indent="0" algn="ctr" rtl="0">
              <a:spcBef>
                <a:spcPts val="0"/>
              </a:spcBef>
              <a:buNone/>
              <a:defRPr sz="1600" b="1" i="0" u="none" strike="noStrike" cap="none">
                <a:solidFill>
                  <a:schemeClr val="lt1"/>
                </a:solidFill>
                <a:latin typeface="Comic Sans MS"/>
                <a:ea typeface="Comic Sans MS"/>
                <a:cs typeface="Comic Sans MS"/>
                <a:sym typeface="Comic Sans MS"/>
              </a:defRPr>
            </a:lvl5pPr>
            <a:lvl6pPr marL="0" marR="0" lvl="5" indent="0" algn="ctr" rtl="0">
              <a:spcBef>
                <a:spcPts val="0"/>
              </a:spcBef>
              <a:buNone/>
              <a:defRPr sz="1600" b="1" i="0" u="none" strike="noStrike" cap="none">
                <a:solidFill>
                  <a:schemeClr val="lt1"/>
                </a:solidFill>
                <a:latin typeface="Comic Sans MS"/>
                <a:ea typeface="Comic Sans MS"/>
                <a:cs typeface="Comic Sans MS"/>
                <a:sym typeface="Comic Sans MS"/>
              </a:defRPr>
            </a:lvl6pPr>
            <a:lvl7pPr marL="0" marR="0" lvl="6" indent="0" algn="ctr" rtl="0">
              <a:spcBef>
                <a:spcPts val="0"/>
              </a:spcBef>
              <a:buNone/>
              <a:defRPr sz="1600" b="1" i="0" u="none" strike="noStrike" cap="none">
                <a:solidFill>
                  <a:schemeClr val="lt1"/>
                </a:solidFill>
                <a:latin typeface="Comic Sans MS"/>
                <a:ea typeface="Comic Sans MS"/>
                <a:cs typeface="Comic Sans MS"/>
                <a:sym typeface="Comic Sans MS"/>
              </a:defRPr>
            </a:lvl7pPr>
            <a:lvl8pPr marL="0" marR="0" lvl="7" indent="0" algn="ctr" rtl="0">
              <a:spcBef>
                <a:spcPts val="0"/>
              </a:spcBef>
              <a:buNone/>
              <a:defRPr sz="1600" b="1" i="0" u="none" strike="noStrike" cap="none">
                <a:solidFill>
                  <a:schemeClr val="lt1"/>
                </a:solidFill>
                <a:latin typeface="Comic Sans MS"/>
                <a:ea typeface="Comic Sans MS"/>
                <a:cs typeface="Comic Sans MS"/>
                <a:sym typeface="Comic Sans MS"/>
              </a:defRPr>
            </a:lvl8pPr>
            <a:lvl9pPr marL="0" marR="0" lvl="8" indent="0" algn="ctr" rtl="0">
              <a:spcBef>
                <a:spcPts val="0"/>
              </a:spcBef>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572">
          <p15:clr>
            <a:srgbClr val="F26B43"/>
          </p15:clr>
        </p15:guide>
        <p15:guide id="2" pos="3840">
          <p15:clr>
            <a:srgbClr val="F26B43"/>
          </p15:clr>
        </p15:guide>
        <p15:guide id="3" pos="574">
          <p15:clr>
            <a:srgbClr val="F26B43"/>
          </p15:clr>
        </p15:guide>
        <p15:guide id="4" pos="7106">
          <p15:clr>
            <a:srgbClr val="F26B43"/>
          </p15:clr>
        </p15:guide>
        <p15:guide id="5" orient="horz" pos="3748">
          <p15:clr>
            <a:srgbClr val="F26B43"/>
          </p15:clr>
        </p15:guide>
        <p15:guide id="6" pos="3250">
          <p15:clr>
            <a:srgbClr val="F26B43"/>
          </p15:clr>
        </p15:guide>
        <p15:guide id="7" pos="4430">
          <p15:clr>
            <a:srgbClr val="F26B43"/>
          </p15:clr>
        </p15:guide>
        <p15:guide id="8"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hyperlink" Target="mailto:vbsvurste@hotmail.be" TargetMode="External"/><Relationship Id="rId4" Type="http://schemas.openxmlformats.org/officeDocument/2006/relationships/hyperlink" Target="mailto:directie.vbasper@sgkruizinga.b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p1"/>
          <p:cNvPicPr preferRelativeResize="0">
            <a:picLocks noGrp="1"/>
          </p:cNvPicPr>
          <p:nvPr>
            <p:ph type="pic" idx="2"/>
          </p:nvPr>
        </p:nvPicPr>
        <p:blipFill rotWithShape="1">
          <a:blip r:embed="rId3">
            <a:alphaModFix/>
          </a:blip>
          <a:srcRect/>
          <a:stretch/>
        </p:blipFill>
        <p:spPr>
          <a:xfrm>
            <a:off x="-134657" y="1574801"/>
            <a:ext cx="6230657" cy="4672992"/>
          </a:xfrm>
          <a:prstGeom prst="rect">
            <a:avLst/>
          </a:prstGeom>
          <a:noFill/>
          <a:ln>
            <a:noFill/>
          </a:ln>
        </p:spPr>
      </p:pic>
      <p:sp>
        <p:nvSpPr>
          <p:cNvPr id="348" name="Google Shape;348;p1"/>
          <p:cNvSpPr txBox="1">
            <a:spLocks noGrp="1"/>
          </p:cNvSpPr>
          <p:nvPr>
            <p:ph type="ctrTitle"/>
          </p:nvPr>
        </p:nvSpPr>
        <p:spPr>
          <a:xfrm rot="840000">
            <a:off x="7262451" y="2726139"/>
            <a:ext cx="4851352" cy="182706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ts val="4950"/>
              <a:buFont typeface="Comic Sans MS"/>
              <a:buNone/>
            </a:pPr>
            <a:r>
              <a:rPr lang="nl-BE" sz="4950"/>
              <a:t>De eerste stapjes naar de kleuterklas</a:t>
            </a:r>
            <a:endParaRPr/>
          </a:p>
        </p:txBody>
      </p:sp>
      <p:sp>
        <p:nvSpPr>
          <p:cNvPr id="349" name="Google Shape;349;p1"/>
          <p:cNvSpPr txBox="1">
            <a:spLocks noGrp="1"/>
          </p:cNvSpPr>
          <p:nvPr>
            <p:ph type="subTitle" idx="1"/>
          </p:nvPr>
        </p:nvSpPr>
        <p:spPr>
          <a:xfrm rot="720000">
            <a:off x="8126323" y="5127866"/>
            <a:ext cx="3963590" cy="85876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600"/>
              <a:buNone/>
            </a:pPr>
            <a:r>
              <a:rPr lang="nl-BE"/>
              <a:t>De kleutergaard </a:t>
            </a:r>
            <a:endParaRPr/>
          </a:p>
        </p:txBody>
      </p:sp>
      <p:pic>
        <p:nvPicPr>
          <p:cNvPr id="2" name="Afbeelding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82795">
            <a:off x="9379761" y="-181299"/>
            <a:ext cx="1756014" cy="205043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10"/>
          <p:cNvSpPr txBox="1">
            <a:spLocks noGrp="1"/>
          </p:cNvSpPr>
          <p:nvPr>
            <p:ph type="sldNum" idx="12"/>
          </p:nvPr>
        </p:nvSpPr>
        <p:spPr>
          <a:xfrm>
            <a:off x="11163743" y="5945824"/>
            <a:ext cx="642257"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nl-BE"/>
              <a:t>10</a:t>
            </a:fld>
            <a:endParaRPr/>
          </a:p>
        </p:txBody>
      </p:sp>
      <p:pic>
        <p:nvPicPr>
          <p:cNvPr id="439" name="Google Shape;439;p10"/>
          <p:cNvPicPr preferRelativeResize="0">
            <a:picLocks noGrp="1"/>
          </p:cNvPicPr>
          <p:nvPr>
            <p:ph type="pic" idx="2"/>
          </p:nvPr>
        </p:nvPicPr>
        <p:blipFill rotWithShape="1">
          <a:blip r:embed="rId3">
            <a:alphaModFix/>
          </a:blip>
          <a:srcRect t="24445" b="24444"/>
          <a:stretch/>
        </p:blipFill>
        <p:spPr>
          <a:xfrm>
            <a:off x="7421218" y="0"/>
            <a:ext cx="4671756" cy="3183721"/>
          </a:xfrm>
          <a:prstGeom prst="rect">
            <a:avLst/>
          </a:prstGeom>
          <a:noFill/>
          <a:ln>
            <a:noFill/>
          </a:ln>
        </p:spPr>
      </p:pic>
      <p:sp>
        <p:nvSpPr>
          <p:cNvPr id="440" name="Google Shape;440;p10"/>
          <p:cNvSpPr txBox="1">
            <a:spLocks noGrp="1"/>
          </p:cNvSpPr>
          <p:nvPr>
            <p:ph type="title"/>
          </p:nvPr>
        </p:nvSpPr>
        <p:spPr>
          <a:xfrm rot="-360000">
            <a:off x="-61166" y="919125"/>
            <a:ext cx="3890555" cy="1091949"/>
          </a:xfrm>
          <a:prstGeom prst="rect">
            <a:avLst/>
          </a:prstGeom>
          <a:gradFill>
            <a:gsLst>
              <a:gs pos="0">
                <a:schemeClr val="accent1"/>
              </a:gs>
              <a:gs pos="9000">
                <a:schemeClr val="accent1"/>
              </a:gs>
              <a:gs pos="100000">
                <a:schemeClr val="accent2"/>
              </a:gs>
            </a:gsLst>
            <a:lin ang="360000" scaled="0"/>
          </a:gradFill>
          <a:ln w="9525" cap="flat" cmpd="sng">
            <a:solidFill>
              <a:srgbClr val="99B898"/>
            </a:solidFill>
            <a:prstDash val="solid"/>
            <a:round/>
            <a:headEnd type="none" w="sm" len="sm"/>
            <a:tailEnd type="none" w="sm" len="sm"/>
          </a:ln>
        </p:spPr>
        <p:txBody>
          <a:bodyPr spcFirstLastPara="1" wrap="square" lIns="954000" tIns="45700" rIns="91425" bIns="45700" anchor="ctr" anchorCtr="0">
            <a:noAutofit/>
          </a:bodyPr>
          <a:lstStyle/>
          <a:p>
            <a:pPr marL="0" lvl="0" indent="0" algn="l" rtl="0">
              <a:lnSpc>
                <a:spcPct val="90000"/>
              </a:lnSpc>
              <a:spcBef>
                <a:spcPts val="0"/>
              </a:spcBef>
              <a:spcAft>
                <a:spcPts val="0"/>
              </a:spcAft>
              <a:buClr>
                <a:schemeClr val="lt1"/>
              </a:buClr>
              <a:buSzPts val="3200"/>
              <a:buFont typeface="Comic Sans MS"/>
              <a:buNone/>
            </a:pPr>
            <a:r>
              <a:rPr lang="nl-BE" sz="3200"/>
              <a:t>Contact ouders-school</a:t>
            </a:r>
            <a:endParaRPr/>
          </a:p>
        </p:txBody>
      </p:sp>
      <p:sp>
        <p:nvSpPr>
          <p:cNvPr id="441" name="Google Shape;441;p10"/>
          <p:cNvSpPr txBox="1"/>
          <p:nvPr/>
        </p:nvSpPr>
        <p:spPr>
          <a:xfrm>
            <a:off x="318052" y="2211420"/>
            <a:ext cx="6599583" cy="424731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BE" sz="1800">
                <a:solidFill>
                  <a:schemeClr val="accent4"/>
                </a:solidFill>
                <a:latin typeface="Libre Franklin"/>
                <a:ea typeface="Libre Franklin"/>
                <a:cs typeface="Libre Franklin"/>
                <a:sym typeface="Libre Franklin"/>
              </a:rPr>
              <a:t>Om een zo goed mogelijk contact te onderhouden tussen de school en de ouders, heeft de directie samen met de kleuterjuffen enkele activiteiten gepland. </a:t>
            </a:r>
            <a:endParaRPr/>
          </a:p>
          <a:p>
            <a:pPr marL="0" marR="0" lvl="0" indent="0" algn="l" rtl="0">
              <a:spcBef>
                <a:spcPts val="0"/>
              </a:spcBef>
              <a:spcAft>
                <a:spcPts val="0"/>
              </a:spcAft>
              <a:buNone/>
            </a:pPr>
            <a:endParaRPr sz="1800">
              <a:solidFill>
                <a:schemeClr val="accent4"/>
              </a:solidFill>
              <a:latin typeface="Libre Franklin"/>
              <a:ea typeface="Libre Franklin"/>
              <a:cs typeface="Libre Franklin"/>
              <a:sym typeface="Libre Franklin"/>
            </a:endParaRPr>
          </a:p>
          <a:p>
            <a:pPr marL="285750" marR="0" lvl="0" indent="-285750" algn="l" rtl="0">
              <a:spcBef>
                <a:spcPts val="0"/>
              </a:spcBef>
              <a:spcAft>
                <a:spcPts val="0"/>
              </a:spcAft>
              <a:buClr>
                <a:schemeClr val="accent4"/>
              </a:buClr>
              <a:buSzPts val="1800"/>
              <a:buFont typeface="Libre Franklin"/>
              <a:buChar char="•"/>
            </a:pPr>
            <a:r>
              <a:rPr lang="nl-BE" sz="1800">
                <a:solidFill>
                  <a:schemeClr val="accent4"/>
                </a:solidFill>
                <a:latin typeface="Libre Franklin"/>
                <a:ea typeface="Libre Franklin"/>
                <a:cs typeface="Libre Franklin"/>
                <a:sym typeface="Libre Franklin"/>
              </a:rPr>
              <a:t>In september is er een infoavond voorzien, waarbij uitleg gegeven wordt door de kleuterjuffen. Hier kunnen ouders ook eventuele vragen stellen en bijkomende inlichtingen verkrijgen van de juffen en directie. </a:t>
            </a:r>
            <a:endParaRPr/>
          </a:p>
          <a:p>
            <a:pPr marL="285750" marR="0" lvl="0" indent="-285750" algn="l" rtl="0">
              <a:spcBef>
                <a:spcPts val="0"/>
              </a:spcBef>
              <a:spcAft>
                <a:spcPts val="0"/>
              </a:spcAft>
              <a:buClr>
                <a:schemeClr val="accent4"/>
              </a:buClr>
              <a:buSzPts val="1800"/>
              <a:buFont typeface="Libre Franklin"/>
              <a:buChar char="•"/>
            </a:pPr>
            <a:r>
              <a:rPr lang="nl-BE" sz="1800">
                <a:solidFill>
                  <a:schemeClr val="accent4"/>
                </a:solidFill>
                <a:latin typeface="Libre Franklin"/>
                <a:ea typeface="Libre Franklin"/>
                <a:cs typeface="Libre Franklin"/>
                <a:sym typeface="Libre Franklin"/>
              </a:rPr>
              <a:t>Voor iedere vakantieperiode is er een instapdag voorzien. Zo hebben nieuwe kleuters de kans eens een schooldag mee te beleven, samen met hun nieuwe vriendjes. </a:t>
            </a:r>
            <a:endParaRPr/>
          </a:p>
          <a:p>
            <a:pPr marL="285750" marR="0" lvl="0" indent="-285750" algn="l" rtl="0">
              <a:spcBef>
                <a:spcPts val="0"/>
              </a:spcBef>
              <a:spcAft>
                <a:spcPts val="0"/>
              </a:spcAft>
              <a:buClr>
                <a:schemeClr val="accent4"/>
              </a:buClr>
              <a:buSzPts val="1800"/>
              <a:buFont typeface="Libre Franklin"/>
              <a:buChar char="•"/>
            </a:pPr>
            <a:r>
              <a:rPr lang="nl-BE" sz="1800">
                <a:solidFill>
                  <a:schemeClr val="accent4"/>
                </a:solidFill>
                <a:latin typeface="Libre Franklin"/>
                <a:ea typeface="Libre Franklin"/>
                <a:cs typeface="Libre Franklin"/>
                <a:sym typeface="Libre Franklin"/>
              </a:rPr>
              <a:t>In de loop van het schooljaar zijn er 2 à 3 oudercontactavonden. </a:t>
            </a:r>
            <a:endParaRPr/>
          </a:p>
          <a:p>
            <a:pPr marL="285750" marR="0" lvl="0" indent="-285750" algn="l" rtl="0">
              <a:spcBef>
                <a:spcPts val="0"/>
              </a:spcBef>
              <a:spcAft>
                <a:spcPts val="0"/>
              </a:spcAft>
              <a:buClr>
                <a:schemeClr val="accent4"/>
              </a:buClr>
              <a:buSzPts val="1800"/>
              <a:buFont typeface="Libre Franklin"/>
              <a:buChar char="•"/>
            </a:pPr>
            <a:r>
              <a:rPr lang="nl-BE" sz="1800">
                <a:solidFill>
                  <a:schemeClr val="accent4"/>
                </a:solidFill>
                <a:latin typeface="Libre Franklin"/>
                <a:ea typeface="Libre Franklin"/>
                <a:cs typeface="Libre Franklin"/>
                <a:sym typeface="Libre Franklin"/>
              </a:rPr>
              <a:t>Ook organiseren we 2 à 3 peuterkijkavonden doorheen het jaar. Ouders die nieuwsgierig zijn naar de school zijn welkom!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11"/>
          <p:cNvSpPr txBox="1">
            <a:spLocks noGrp="1"/>
          </p:cNvSpPr>
          <p:nvPr>
            <p:ph type="sldNum" idx="12"/>
          </p:nvPr>
        </p:nvSpPr>
        <p:spPr>
          <a:xfrm>
            <a:off x="11163743" y="5945824"/>
            <a:ext cx="642257"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nl-BE"/>
              <a:t>11</a:t>
            </a:fld>
            <a:endParaRPr/>
          </a:p>
        </p:txBody>
      </p:sp>
      <p:sp>
        <p:nvSpPr>
          <p:cNvPr id="447" name="Google Shape;447;p11"/>
          <p:cNvSpPr txBox="1">
            <a:spLocks noGrp="1"/>
          </p:cNvSpPr>
          <p:nvPr>
            <p:ph type="title"/>
          </p:nvPr>
        </p:nvSpPr>
        <p:spPr>
          <a:xfrm rot="360000">
            <a:off x="8478582" y="1087499"/>
            <a:ext cx="3601646" cy="879236"/>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Font typeface="Comic Sans MS"/>
              <a:buNone/>
            </a:pPr>
            <a:r>
              <a:rPr lang="nl-BE" sz="2800"/>
              <a:t>U kan ons altijd bereiken via: </a:t>
            </a:r>
            <a:endParaRPr/>
          </a:p>
        </p:txBody>
      </p:sp>
      <p:sp>
        <p:nvSpPr>
          <p:cNvPr id="448" name="Google Shape;448;p11"/>
          <p:cNvSpPr txBox="1">
            <a:spLocks noGrp="1"/>
          </p:cNvSpPr>
          <p:nvPr>
            <p:ph type="body" idx="2"/>
          </p:nvPr>
        </p:nvSpPr>
        <p:spPr>
          <a:xfrm>
            <a:off x="5696849" y="2127568"/>
            <a:ext cx="5466893" cy="2577869"/>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Clr>
                <a:schemeClr val="accent2"/>
              </a:buClr>
              <a:buSzPts val="1665"/>
              <a:buNone/>
            </a:pPr>
            <a:r>
              <a:rPr lang="nl-BE" sz="1665" b="1"/>
              <a:t>Op school</a:t>
            </a:r>
            <a:r>
              <a:rPr lang="nl-BE" sz="1665"/>
              <a:t>: </a:t>
            </a:r>
            <a:endParaRPr/>
          </a:p>
          <a:p>
            <a:pPr marL="0" lvl="0" indent="0" algn="l" rtl="0">
              <a:lnSpc>
                <a:spcPct val="80000"/>
              </a:lnSpc>
              <a:spcBef>
                <a:spcPts val="600"/>
              </a:spcBef>
              <a:spcAft>
                <a:spcPts val="0"/>
              </a:spcAft>
              <a:buClr>
                <a:schemeClr val="accent2"/>
              </a:buClr>
              <a:buSzPts val="1665"/>
              <a:buNone/>
            </a:pPr>
            <a:r>
              <a:rPr lang="nl-BE" sz="1665"/>
              <a:t>Hoofdschool </a:t>
            </a:r>
            <a:endParaRPr/>
          </a:p>
          <a:p>
            <a:pPr marL="0" lvl="0" indent="0" algn="l" rtl="0">
              <a:lnSpc>
                <a:spcPct val="80000"/>
              </a:lnSpc>
              <a:spcBef>
                <a:spcPts val="600"/>
              </a:spcBef>
              <a:spcAft>
                <a:spcPts val="0"/>
              </a:spcAft>
              <a:buClr>
                <a:schemeClr val="accent2"/>
              </a:buClr>
              <a:buSzPts val="1665"/>
              <a:buNone/>
            </a:pPr>
            <a:r>
              <a:rPr lang="nl-BE" sz="1665"/>
              <a:t>Steenweg 41 –Asper 		09/384 40 28</a:t>
            </a:r>
            <a:endParaRPr/>
          </a:p>
          <a:p>
            <a:pPr marL="0" lvl="0" indent="0" algn="l" rtl="0">
              <a:lnSpc>
                <a:spcPct val="80000"/>
              </a:lnSpc>
              <a:spcBef>
                <a:spcPts val="600"/>
              </a:spcBef>
              <a:spcAft>
                <a:spcPts val="0"/>
              </a:spcAft>
              <a:buClr>
                <a:schemeClr val="accent2"/>
              </a:buClr>
              <a:buSzPts val="1665"/>
              <a:buNone/>
            </a:pPr>
            <a:endParaRPr sz="1665"/>
          </a:p>
          <a:p>
            <a:pPr marL="0" lvl="0" indent="0" algn="l" rtl="0">
              <a:lnSpc>
                <a:spcPct val="80000"/>
              </a:lnSpc>
              <a:spcBef>
                <a:spcPts val="600"/>
              </a:spcBef>
              <a:spcAft>
                <a:spcPts val="0"/>
              </a:spcAft>
              <a:buClr>
                <a:schemeClr val="accent2"/>
              </a:buClr>
              <a:buSzPts val="1665"/>
              <a:buNone/>
            </a:pPr>
            <a:r>
              <a:rPr lang="nl-BE" sz="1665"/>
              <a:t>‘T Klein schoolke- Asper 		09/384 49 28</a:t>
            </a:r>
            <a:endParaRPr/>
          </a:p>
          <a:p>
            <a:pPr marL="0" lvl="0" indent="0" algn="l" rtl="0">
              <a:lnSpc>
                <a:spcPct val="80000"/>
              </a:lnSpc>
              <a:spcBef>
                <a:spcPts val="600"/>
              </a:spcBef>
              <a:spcAft>
                <a:spcPts val="0"/>
              </a:spcAft>
              <a:buClr>
                <a:schemeClr val="accent2"/>
              </a:buClr>
              <a:buSzPts val="1665"/>
              <a:buNone/>
            </a:pPr>
            <a:r>
              <a:rPr lang="nl-BE" sz="1665"/>
              <a:t>Stationstraat 69 – 9890 Asper</a:t>
            </a:r>
            <a:endParaRPr sz="1665"/>
          </a:p>
          <a:p>
            <a:pPr marL="0" lvl="0" indent="0" algn="l" rtl="0">
              <a:lnSpc>
                <a:spcPct val="80000"/>
              </a:lnSpc>
              <a:spcBef>
                <a:spcPts val="600"/>
              </a:spcBef>
              <a:spcAft>
                <a:spcPts val="0"/>
              </a:spcAft>
              <a:buClr>
                <a:schemeClr val="accent2"/>
              </a:buClr>
              <a:buSzPts val="1665"/>
              <a:buNone/>
            </a:pPr>
            <a:endParaRPr sz="1665"/>
          </a:p>
          <a:p>
            <a:pPr marL="0" lvl="0" indent="0" algn="l" rtl="0">
              <a:lnSpc>
                <a:spcPct val="80000"/>
              </a:lnSpc>
              <a:spcBef>
                <a:spcPts val="600"/>
              </a:spcBef>
              <a:spcAft>
                <a:spcPts val="0"/>
              </a:spcAft>
              <a:buClr>
                <a:schemeClr val="accent2"/>
              </a:buClr>
              <a:buSzPts val="1665"/>
              <a:buNone/>
            </a:pPr>
            <a:r>
              <a:rPr lang="nl-BE" sz="1665"/>
              <a:t>De Kleutergaard – Vurste 		09/384 49 26</a:t>
            </a:r>
            <a:endParaRPr/>
          </a:p>
          <a:p>
            <a:pPr marL="0" lvl="0" indent="0" algn="l" rtl="0">
              <a:lnSpc>
                <a:spcPct val="80000"/>
              </a:lnSpc>
              <a:spcBef>
                <a:spcPts val="600"/>
              </a:spcBef>
              <a:spcAft>
                <a:spcPts val="0"/>
              </a:spcAft>
              <a:buClr>
                <a:schemeClr val="accent2"/>
              </a:buClr>
              <a:buSzPts val="1665"/>
              <a:buNone/>
            </a:pPr>
            <a:r>
              <a:rPr lang="nl-BE" sz="1665"/>
              <a:t>Gentweg 8 – 9890 Vurste  </a:t>
            </a:r>
            <a:endParaRPr/>
          </a:p>
          <a:p>
            <a:pPr marL="0" lvl="0" indent="0" algn="l" rtl="0">
              <a:lnSpc>
                <a:spcPct val="80000"/>
              </a:lnSpc>
              <a:spcBef>
                <a:spcPts val="600"/>
              </a:spcBef>
              <a:spcAft>
                <a:spcPts val="0"/>
              </a:spcAft>
              <a:buClr>
                <a:schemeClr val="accent2"/>
              </a:buClr>
              <a:buSzPts val="1480"/>
              <a:buNone/>
            </a:pPr>
            <a:endParaRPr sz="1480"/>
          </a:p>
        </p:txBody>
      </p:sp>
      <p:pic>
        <p:nvPicPr>
          <p:cNvPr id="449" name="Google Shape;449;p11"/>
          <p:cNvPicPr preferRelativeResize="0">
            <a:picLocks noGrp="1"/>
          </p:cNvPicPr>
          <p:nvPr>
            <p:ph type="pic" idx="4"/>
          </p:nvPr>
        </p:nvPicPr>
        <p:blipFill rotWithShape="1">
          <a:blip r:embed="rId3">
            <a:alphaModFix/>
          </a:blip>
          <a:srcRect t="15727" b="15726"/>
          <a:stretch/>
        </p:blipFill>
        <p:spPr>
          <a:xfrm>
            <a:off x="1" y="0"/>
            <a:ext cx="3913632" cy="3576923"/>
          </a:xfrm>
          <a:prstGeom prst="rect">
            <a:avLst/>
          </a:prstGeom>
          <a:noFill/>
          <a:ln>
            <a:noFill/>
          </a:ln>
        </p:spPr>
      </p:pic>
      <p:sp>
        <p:nvSpPr>
          <p:cNvPr id="450" name="Google Shape;450;p11"/>
          <p:cNvSpPr txBox="1"/>
          <p:nvPr/>
        </p:nvSpPr>
        <p:spPr>
          <a:xfrm>
            <a:off x="5696850" y="4904680"/>
            <a:ext cx="4935221"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BE" sz="1800" b="1">
                <a:solidFill>
                  <a:schemeClr val="accent4"/>
                </a:solidFill>
                <a:latin typeface="Libre Franklin"/>
                <a:ea typeface="Libre Franklin"/>
                <a:cs typeface="Libre Franklin"/>
                <a:sym typeface="Libre Franklin"/>
              </a:rPr>
              <a:t>E-mail:</a:t>
            </a:r>
            <a:endParaRPr/>
          </a:p>
          <a:p>
            <a:pPr marL="0" marR="0" lvl="0" indent="0" algn="l" rtl="0">
              <a:spcBef>
                <a:spcPts val="0"/>
              </a:spcBef>
              <a:spcAft>
                <a:spcPts val="0"/>
              </a:spcAft>
              <a:buNone/>
            </a:pPr>
            <a:r>
              <a:rPr lang="nl-BE" sz="1800">
                <a:solidFill>
                  <a:schemeClr val="accent4"/>
                </a:solidFill>
                <a:latin typeface="Libre Franklin"/>
                <a:ea typeface="Libre Franklin"/>
                <a:cs typeface="Libre Franklin"/>
                <a:sym typeface="Libre Franklin"/>
              </a:rPr>
              <a:t>Directie:  </a:t>
            </a:r>
            <a:r>
              <a:rPr lang="nl-BE" sz="1800" u="sng">
                <a:solidFill>
                  <a:schemeClr val="accent4"/>
                </a:solidFill>
                <a:latin typeface="Libre Franklin"/>
                <a:ea typeface="Libre Franklin"/>
                <a:cs typeface="Libre Franklin"/>
                <a:sym typeface="Libre Franklin"/>
                <a:hlinkClick r:id="rId4"/>
              </a:rPr>
              <a:t>directie.vbasper@sgkruizinga.be</a:t>
            </a:r>
            <a:endParaRPr sz="1800">
              <a:solidFill>
                <a:schemeClr val="accent4"/>
              </a:solidFill>
              <a:latin typeface="Libre Franklin"/>
              <a:ea typeface="Libre Franklin"/>
              <a:cs typeface="Libre Franklin"/>
              <a:sym typeface="Libre Franklin"/>
            </a:endParaRPr>
          </a:p>
          <a:p>
            <a:pPr marL="0" marR="0" lvl="0" indent="0" algn="l" rtl="0">
              <a:spcBef>
                <a:spcPts val="0"/>
              </a:spcBef>
              <a:spcAft>
                <a:spcPts val="0"/>
              </a:spcAft>
              <a:buNone/>
            </a:pPr>
            <a:r>
              <a:rPr lang="nl-BE" sz="1800">
                <a:solidFill>
                  <a:schemeClr val="accent4"/>
                </a:solidFill>
                <a:latin typeface="Libre Franklin"/>
                <a:ea typeface="Libre Franklin"/>
                <a:cs typeface="Libre Franklin"/>
                <a:sym typeface="Libre Franklin"/>
              </a:rPr>
              <a:t>Vurste: </a:t>
            </a:r>
            <a:r>
              <a:rPr lang="nl-BE" sz="1800" u="sng">
                <a:solidFill>
                  <a:schemeClr val="accent4"/>
                </a:solidFill>
                <a:latin typeface="Libre Franklin"/>
                <a:ea typeface="Libre Franklin"/>
                <a:cs typeface="Libre Franklin"/>
                <a:sym typeface="Libre Franklin"/>
                <a:hlinkClick r:id="rId5"/>
              </a:rPr>
              <a:t>vbsvurste@hotmail.be</a:t>
            </a:r>
            <a:r>
              <a:rPr lang="nl-BE" sz="1800">
                <a:solidFill>
                  <a:schemeClr val="accent4"/>
                </a:solidFill>
                <a:latin typeface="Libre Franklin"/>
                <a:ea typeface="Libre Franklin"/>
                <a:cs typeface="Libre Franklin"/>
                <a:sym typeface="Libre Franklin"/>
              </a:rPr>
              <a:t> </a:t>
            </a:r>
            <a:endParaRPr/>
          </a:p>
          <a:p>
            <a:pPr marL="0" marR="0" lvl="0" indent="0" algn="l" rtl="0">
              <a:spcBef>
                <a:spcPts val="0"/>
              </a:spcBef>
              <a:spcAft>
                <a:spcPts val="0"/>
              </a:spcAft>
              <a:buNone/>
            </a:pPr>
            <a:endParaRPr sz="1800">
              <a:solidFill>
                <a:schemeClr val="accent4"/>
              </a:solidFill>
              <a:latin typeface="Libre Franklin"/>
              <a:ea typeface="Libre Franklin"/>
              <a:cs typeface="Libre Franklin"/>
              <a:sym typeface="Libre Franklin"/>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12"/>
          <p:cNvSpPr txBox="1">
            <a:spLocks noGrp="1"/>
          </p:cNvSpPr>
          <p:nvPr>
            <p:ph type="title"/>
          </p:nvPr>
        </p:nvSpPr>
        <p:spPr>
          <a:xfrm rot="840000">
            <a:off x="7388594" y="2045086"/>
            <a:ext cx="4821219"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ts val="4950"/>
              <a:buFont typeface="Comic Sans MS"/>
              <a:buNone/>
            </a:pPr>
            <a:r>
              <a:rPr lang="nl-BE" sz="4950"/>
              <a:t>Tot de eerste schooldag! </a:t>
            </a:r>
            <a:endParaRPr/>
          </a:p>
        </p:txBody>
      </p:sp>
      <p:sp>
        <p:nvSpPr>
          <p:cNvPr id="457" name="Google Shape;457;p12"/>
          <p:cNvSpPr txBox="1">
            <a:spLocks noGrp="1"/>
          </p:cNvSpPr>
          <p:nvPr>
            <p:ph type="body" idx="1"/>
          </p:nvPr>
        </p:nvSpPr>
        <p:spPr>
          <a:xfrm rot="720000">
            <a:off x="8526498" y="4052877"/>
            <a:ext cx="3689627" cy="64293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400"/>
              <a:buNone/>
            </a:pPr>
            <a:r>
              <a:rPr lang="nl-BE" sz="2400" dirty="0"/>
              <a:t>Juf Sara </a:t>
            </a:r>
            <a:endParaRPr lang="nl-BE" sz="2400" dirty="0" smtClean="0"/>
          </a:p>
          <a:p>
            <a:pPr marL="0" lvl="0" indent="0" algn="l" rtl="0">
              <a:lnSpc>
                <a:spcPct val="90000"/>
              </a:lnSpc>
              <a:spcBef>
                <a:spcPts val="0"/>
              </a:spcBef>
              <a:spcAft>
                <a:spcPts val="0"/>
              </a:spcAft>
              <a:buClr>
                <a:schemeClr val="lt1"/>
              </a:buClr>
              <a:buSzPts val="2400"/>
              <a:buNone/>
            </a:pPr>
            <a:r>
              <a:rPr lang="nl-BE" sz="2400" dirty="0" smtClean="0"/>
              <a:t>(</a:t>
            </a:r>
            <a:r>
              <a:rPr lang="nl-BE" sz="2400" dirty="0"/>
              <a:t>De kleutergaard) </a:t>
            </a:r>
            <a:endParaRPr dirty="0"/>
          </a:p>
        </p:txBody>
      </p:sp>
      <p:pic>
        <p:nvPicPr>
          <p:cNvPr id="458" name="Google Shape;458;p12"/>
          <p:cNvPicPr preferRelativeResize="0">
            <a:picLocks noGrp="1"/>
          </p:cNvPicPr>
          <p:nvPr>
            <p:ph type="pic" idx="2"/>
          </p:nvPr>
        </p:nvPicPr>
        <p:blipFill rotWithShape="1">
          <a:blip r:embed="rId3">
            <a:alphaModFix/>
          </a:blip>
          <a:srcRect l="6840" r="6840"/>
          <a:stretch/>
        </p:blipFill>
        <p:spPr>
          <a:xfrm>
            <a:off x="-1600" y="1096296"/>
            <a:ext cx="6052552" cy="5259842"/>
          </a:xfrm>
          <a:prstGeom prst="rect">
            <a:avLst/>
          </a:prstGeom>
          <a:noFill/>
          <a:ln w="9525" cap="flat" cmpd="sng">
            <a:solidFill>
              <a:srgbClr val="BFBFBF"/>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2"/>
          <p:cNvSpPr txBox="1">
            <a:spLocks noGrp="1"/>
          </p:cNvSpPr>
          <p:nvPr>
            <p:ph type="sldNum" idx="12"/>
          </p:nvPr>
        </p:nvSpPr>
        <p:spPr>
          <a:xfrm>
            <a:off x="11163743" y="5945824"/>
            <a:ext cx="642257"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nl-BE"/>
              <a:t>2</a:t>
            </a:fld>
            <a:endParaRPr/>
          </a:p>
        </p:txBody>
      </p:sp>
      <p:sp>
        <p:nvSpPr>
          <p:cNvPr id="357" name="Google Shape;357;p2"/>
          <p:cNvSpPr txBox="1">
            <a:spLocks noGrp="1"/>
          </p:cNvSpPr>
          <p:nvPr>
            <p:ph type="title"/>
          </p:nvPr>
        </p:nvSpPr>
        <p:spPr>
          <a:xfrm rot="-360000">
            <a:off x="224277" y="471403"/>
            <a:ext cx="4065084" cy="70084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omic Sans MS"/>
              <a:buNone/>
            </a:pPr>
            <a:r>
              <a:rPr lang="nl-BE"/>
              <a:t>Inleiding </a:t>
            </a:r>
            <a:endParaRPr/>
          </a:p>
        </p:txBody>
      </p:sp>
      <p:sp>
        <p:nvSpPr>
          <p:cNvPr id="358" name="Google Shape;358;p2"/>
          <p:cNvSpPr txBox="1"/>
          <p:nvPr/>
        </p:nvSpPr>
        <p:spPr>
          <a:xfrm>
            <a:off x="198782" y="1977489"/>
            <a:ext cx="7083911" cy="25545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BE" sz="2000" b="0" i="0" u="none" strike="noStrike" cap="none" dirty="0">
                <a:solidFill>
                  <a:schemeClr val="accent4"/>
                </a:solidFill>
                <a:latin typeface="Libre Franklin"/>
                <a:ea typeface="Libre Franklin"/>
                <a:cs typeface="Libre Franklin"/>
                <a:sym typeface="Libre Franklin"/>
              </a:rPr>
              <a:t>Dag mama, dag papa, </a:t>
            </a:r>
            <a:endParaRPr dirty="0"/>
          </a:p>
          <a:p>
            <a:pPr marL="0" marR="0" lvl="0" indent="0" algn="l" rtl="0">
              <a:spcBef>
                <a:spcPts val="0"/>
              </a:spcBef>
              <a:spcAft>
                <a:spcPts val="0"/>
              </a:spcAft>
              <a:buNone/>
            </a:pPr>
            <a:r>
              <a:rPr lang="nl-BE" sz="2000" dirty="0">
                <a:solidFill>
                  <a:schemeClr val="accent4"/>
                </a:solidFill>
                <a:latin typeface="Libre Franklin"/>
                <a:ea typeface="Libre Franklin"/>
                <a:cs typeface="Libre Franklin"/>
                <a:sym typeface="Libre Franklin"/>
              </a:rPr>
              <a:t>Is het uw eerste kindje dat straks naar school gaat? </a:t>
            </a:r>
            <a:r>
              <a:rPr lang="nl-BE" sz="2000" dirty="0" smtClean="0">
                <a:solidFill>
                  <a:schemeClr val="accent4"/>
                </a:solidFill>
                <a:latin typeface="Libre Franklin"/>
                <a:ea typeface="Libre Franklin"/>
                <a:cs typeface="Libre Franklin"/>
                <a:sym typeface="Libre Franklin"/>
              </a:rPr>
              <a:t>        Dan </a:t>
            </a:r>
            <a:r>
              <a:rPr lang="nl-BE" sz="2000" dirty="0">
                <a:solidFill>
                  <a:schemeClr val="accent4"/>
                </a:solidFill>
                <a:latin typeface="Libre Franklin"/>
                <a:ea typeface="Libre Franklin"/>
                <a:cs typeface="Libre Franklin"/>
                <a:sym typeface="Libre Franklin"/>
              </a:rPr>
              <a:t>hebt u waarschijnlijk heel wat vragen omtrent het reilen en zeilen in een kleuterklas. </a:t>
            </a:r>
            <a:endParaRPr dirty="0"/>
          </a:p>
          <a:p>
            <a:pPr marL="0" marR="0" lvl="0" indent="0" algn="l" rtl="0">
              <a:spcBef>
                <a:spcPts val="0"/>
              </a:spcBef>
              <a:spcAft>
                <a:spcPts val="0"/>
              </a:spcAft>
              <a:buNone/>
            </a:pPr>
            <a:r>
              <a:rPr lang="nl-BE" sz="2000" dirty="0">
                <a:solidFill>
                  <a:schemeClr val="accent4"/>
                </a:solidFill>
                <a:latin typeface="Libre Franklin"/>
                <a:ea typeface="Libre Franklin"/>
                <a:cs typeface="Libre Franklin"/>
                <a:sym typeface="Libre Franklin"/>
              </a:rPr>
              <a:t>In deze brochure willen we daarop een antwoord geven, zodat u met een gerust hart de eerste schooldag tegemoet kunt gaan.</a:t>
            </a:r>
            <a:endParaRPr dirty="0"/>
          </a:p>
          <a:p>
            <a:pPr marL="0" marR="0" lvl="0" indent="0" algn="l" rtl="0">
              <a:spcBef>
                <a:spcPts val="0"/>
              </a:spcBef>
              <a:spcAft>
                <a:spcPts val="0"/>
              </a:spcAft>
              <a:buNone/>
            </a:pPr>
            <a:r>
              <a:rPr lang="nl-BE" sz="2000" dirty="0">
                <a:solidFill>
                  <a:schemeClr val="accent4"/>
                </a:solidFill>
                <a:latin typeface="Libre Franklin"/>
                <a:ea typeface="Libre Franklin"/>
                <a:cs typeface="Libre Franklin"/>
                <a:sym typeface="Libre Franklin"/>
              </a:rPr>
              <a:t>Verder vindt u ook wat algemene en praktische informatie. </a:t>
            </a:r>
            <a:endParaRPr dirty="0"/>
          </a:p>
        </p:txBody>
      </p:sp>
      <p:pic>
        <p:nvPicPr>
          <p:cNvPr id="359" name="Google Shape;359;p2"/>
          <p:cNvPicPr preferRelativeResize="0">
            <a:picLocks noGrp="1"/>
          </p:cNvPicPr>
          <p:nvPr>
            <p:ph type="pic" idx="2"/>
          </p:nvPr>
        </p:nvPicPr>
        <p:blipFill rotWithShape="1">
          <a:blip r:embed="rId3">
            <a:alphaModFix/>
          </a:blip>
          <a:srcRect t="20456" b="20455"/>
          <a:stretch/>
        </p:blipFill>
        <p:spPr>
          <a:xfrm>
            <a:off x="7282693" y="2990829"/>
            <a:ext cx="4909200" cy="38673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3"/>
          <p:cNvSpPr txBox="1">
            <a:spLocks noGrp="1"/>
          </p:cNvSpPr>
          <p:nvPr>
            <p:ph type="title"/>
          </p:nvPr>
        </p:nvSpPr>
        <p:spPr>
          <a:xfrm rot="-470667">
            <a:off x="249763" y="510168"/>
            <a:ext cx="3933620" cy="73441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2800"/>
              <a:buFont typeface="Comic Sans MS"/>
              <a:buNone/>
            </a:pPr>
            <a:r>
              <a:rPr lang="nl-BE" sz="2800"/>
              <a:t>Welkom in de kleuterklas </a:t>
            </a:r>
            <a:endParaRPr/>
          </a:p>
        </p:txBody>
      </p:sp>
      <p:sp>
        <p:nvSpPr>
          <p:cNvPr id="366" name="Google Shape;366;p3"/>
          <p:cNvSpPr txBox="1">
            <a:spLocks noGrp="1"/>
          </p:cNvSpPr>
          <p:nvPr>
            <p:ph type="body" idx="2"/>
          </p:nvPr>
        </p:nvSpPr>
        <p:spPr>
          <a:xfrm>
            <a:off x="218048" y="1669774"/>
            <a:ext cx="5983969" cy="5088835"/>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SzPts val="1600"/>
              <a:buNone/>
            </a:pPr>
            <a:r>
              <a:rPr lang="nl-BE"/>
              <a:t>Uw kind mag voor het eerst naar school. Dit is een heuse beleving en een grote stap in zijn of haar jong leventje. </a:t>
            </a:r>
            <a:endParaRPr/>
          </a:p>
          <a:p>
            <a:pPr marL="0" lvl="0" indent="0" algn="l" rtl="0">
              <a:lnSpc>
                <a:spcPct val="90000"/>
              </a:lnSpc>
              <a:spcBef>
                <a:spcPts val="600"/>
              </a:spcBef>
              <a:spcAft>
                <a:spcPts val="0"/>
              </a:spcAft>
              <a:buSzPts val="1600"/>
              <a:buNone/>
            </a:pPr>
            <a:r>
              <a:rPr lang="nl-BE"/>
              <a:t>De kleuterjuf zal natuurlijk langs allerlei activiteiten en met een verscheidenheid aan materialen die deze overgang zo gemakkelijk mogelijk proberen maken zodat uw kleuter zich vlug thuis zal voelen op onze school. </a:t>
            </a:r>
            <a:endParaRPr/>
          </a:p>
          <a:p>
            <a:pPr marL="0" lvl="0" indent="0" algn="l" rtl="0">
              <a:lnSpc>
                <a:spcPct val="90000"/>
              </a:lnSpc>
              <a:spcBef>
                <a:spcPts val="600"/>
              </a:spcBef>
              <a:spcAft>
                <a:spcPts val="0"/>
              </a:spcAft>
              <a:buSzPts val="1600"/>
              <a:buNone/>
            </a:pPr>
            <a:r>
              <a:rPr lang="nl-BE"/>
              <a:t>U zult merken dat er van deze kleine kinderen toch al veel verwacht wordt. Ze leren afscheid nemen, delen, samen spelen, elkaar helpen… </a:t>
            </a:r>
            <a:endParaRPr/>
          </a:p>
          <a:p>
            <a:pPr marL="0" lvl="0" indent="0" algn="l" rtl="0">
              <a:lnSpc>
                <a:spcPct val="90000"/>
              </a:lnSpc>
              <a:spcBef>
                <a:spcPts val="600"/>
              </a:spcBef>
              <a:spcAft>
                <a:spcPts val="0"/>
              </a:spcAft>
              <a:buSzPts val="1600"/>
              <a:buNone/>
            </a:pPr>
            <a:r>
              <a:rPr lang="nl-BE"/>
              <a:t>Daartoe werken de juffen in een sfeer van geborgenheid en rust en toch is het heel gewoon dat er traantjes naar boven komen. Dring er echter niet te veel op aan dat uw kindje ‘flink’ of ‘groot’ moet zijn. Elk kind heeft recht om dit moeilijk moment op zijn manier te verwerken. </a:t>
            </a:r>
            <a:endParaRPr/>
          </a:p>
          <a:p>
            <a:pPr marL="0" lvl="0" indent="0" algn="l" rtl="0">
              <a:lnSpc>
                <a:spcPct val="90000"/>
              </a:lnSpc>
              <a:spcBef>
                <a:spcPts val="600"/>
              </a:spcBef>
              <a:spcAft>
                <a:spcPts val="0"/>
              </a:spcAft>
              <a:buSzPts val="1600"/>
              <a:buNone/>
            </a:pPr>
            <a:endParaRPr/>
          </a:p>
          <a:p>
            <a:pPr marL="0" lvl="0" indent="0" algn="l" rtl="0">
              <a:lnSpc>
                <a:spcPct val="90000"/>
              </a:lnSpc>
              <a:spcBef>
                <a:spcPts val="600"/>
              </a:spcBef>
              <a:spcAft>
                <a:spcPts val="0"/>
              </a:spcAft>
              <a:buSzPts val="1600"/>
              <a:buNone/>
            </a:pPr>
            <a:r>
              <a:rPr lang="nl-BE"/>
              <a:t>Als u toch ergens mee zit, of er is een klein of groot probleem, kom gerust naar de school of neem contact op met de kleuterjuf. </a:t>
            </a:r>
            <a:endParaRPr/>
          </a:p>
          <a:p>
            <a:pPr marL="0" lvl="0" indent="0" algn="l" rtl="0">
              <a:lnSpc>
                <a:spcPct val="90000"/>
              </a:lnSpc>
              <a:spcBef>
                <a:spcPts val="600"/>
              </a:spcBef>
              <a:spcAft>
                <a:spcPts val="0"/>
              </a:spcAft>
              <a:buSzPts val="1600"/>
              <a:buNone/>
            </a:pPr>
            <a:endParaRPr/>
          </a:p>
          <a:p>
            <a:pPr marL="0" lvl="0" indent="0" algn="l" rtl="0">
              <a:lnSpc>
                <a:spcPct val="90000"/>
              </a:lnSpc>
              <a:spcBef>
                <a:spcPts val="600"/>
              </a:spcBef>
              <a:spcAft>
                <a:spcPts val="0"/>
              </a:spcAft>
              <a:buSzPts val="1600"/>
              <a:buNone/>
            </a:pPr>
            <a:r>
              <a:rPr lang="nl-BE"/>
              <a:t>We hopen dat uw kapoen vlug met veel plezier naar onze school zal komen.</a:t>
            </a:r>
            <a:endParaRPr/>
          </a:p>
        </p:txBody>
      </p:sp>
      <p:pic>
        <p:nvPicPr>
          <p:cNvPr id="367" name="Google Shape;367;p3"/>
          <p:cNvPicPr preferRelativeResize="0">
            <a:picLocks noGrp="1"/>
          </p:cNvPicPr>
          <p:nvPr>
            <p:ph type="pic" idx="3"/>
          </p:nvPr>
        </p:nvPicPr>
        <p:blipFill rotWithShape="1">
          <a:blip r:embed="rId3">
            <a:alphaModFix/>
          </a:blip>
          <a:srcRect/>
          <a:stretch/>
        </p:blipFill>
        <p:spPr>
          <a:xfrm rot="720000">
            <a:off x="7655997" y="320466"/>
            <a:ext cx="3265477" cy="4353970"/>
          </a:xfrm>
          <a:prstGeom prst="rect">
            <a:avLst/>
          </a:prstGeom>
          <a:noFill/>
          <a:ln>
            <a:noFill/>
          </a:ln>
        </p:spPr>
      </p:pic>
      <p:sp>
        <p:nvSpPr>
          <p:cNvPr id="368" name="Google Shape;368;p3"/>
          <p:cNvSpPr txBox="1">
            <a:spLocks noGrp="1"/>
          </p:cNvSpPr>
          <p:nvPr>
            <p:ph type="sldNum" idx="12"/>
          </p:nvPr>
        </p:nvSpPr>
        <p:spPr>
          <a:xfrm>
            <a:off x="11163743" y="5945824"/>
            <a:ext cx="642257"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nl-BE"/>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4"/>
          <p:cNvSpPr txBox="1">
            <a:spLocks noGrp="1"/>
          </p:cNvSpPr>
          <p:nvPr>
            <p:ph type="title"/>
          </p:nvPr>
        </p:nvSpPr>
        <p:spPr>
          <a:xfrm rot="-450229">
            <a:off x="185235" y="922220"/>
            <a:ext cx="3960711" cy="106150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400"/>
              <a:buFont typeface="Comic Sans MS"/>
              <a:buNone/>
            </a:pPr>
            <a:r>
              <a:rPr lang="nl-BE" sz="2400"/>
              <a:t>Wanneer mag uw kind voor het eerst naar school?</a:t>
            </a:r>
            <a:endParaRPr/>
          </a:p>
        </p:txBody>
      </p:sp>
      <p:sp>
        <p:nvSpPr>
          <p:cNvPr id="375" name="Google Shape;375;p4"/>
          <p:cNvSpPr txBox="1">
            <a:spLocks noGrp="1"/>
          </p:cNvSpPr>
          <p:nvPr>
            <p:ph type="body" idx="1"/>
          </p:nvPr>
        </p:nvSpPr>
        <p:spPr>
          <a:xfrm>
            <a:off x="1368205" y="2559790"/>
            <a:ext cx="3328024" cy="1700784"/>
          </a:xfrm>
          <a:prstGeom prst="rect">
            <a:avLst/>
          </a:prstGeom>
          <a:gradFill>
            <a:gsLst>
              <a:gs pos="0">
                <a:schemeClr val="dk2"/>
              </a:gs>
              <a:gs pos="100000">
                <a:schemeClr val="dk1"/>
              </a:gs>
            </a:gsLst>
            <a:lin ang="10800000" scaled="0"/>
          </a:gradFill>
          <a:ln>
            <a:noFill/>
          </a:ln>
        </p:spPr>
        <p:txBody>
          <a:bodyPr spcFirstLastPara="1" wrap="square" lIns="144000" tIns="180000" rIns="108000" bIns="108000" anchor="ctr" anchorCtr="0">
            <a:normAutofit fontScale="92500" lnSpcReduction="10000"/>
          </a:bodyPr>
          <a:lstStyle/>
          <a:p>
            <a:pPr marL="0" lvl="0" indent="0" algn="l" rtl="0">
              <a:lnSpc>
                <a:spcPct val="90000"/>
              </a:lnSpc>
              <a:spcBef>
                <a:spcPts val="0"/>
              </a:spcBef>
              <a:spcAft>
                <a:spcPts val="0"/>
              </a:spcAft>
              <a:buClr>
                <a:schemeClr val="lt1"/>
              </a:buClr>
              <a:buSzPts val="2000"/>
              <a:buNone/>
            </a:pPr>
            <a:r>
              <a:rPr lang="nl-BE" b="0"/>
              <a:t>Een kleuter mag ingeschreven worden vanaf de datum waarop hij of zij de leeftijd bereikt heeft van 2 jaar en 6 maanden.</a:t>
            </a:r>
            <a:endParaRPr/>
          </a:p>
        </p:txBody>
      </p:sp>
      <p:sp>
        <p:nvSpPr>
          <p:cNvPr id="376" name="Google Shape;376;p4"/>
          <p:cNvSpPr txBox="1">
            <a:spLocks noGrp="1"/>
          </p:cNvSpPr>
          <p:nvPr>
            <p:ph type="sldNum" idx="12"/>
          </p:nvPr>
        </p:nvSpPr>
        <p:spPr>
          <a:xfrm>
            <a:off x="11163743" y="5945824"/>
            <a:ext cx="642257"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nl-BE"/>
              <a:t>4</a:t>
            </a:fld>
            <a:endParaRPr/>
          </a:p>
        </p:txBody>
      </p:sp>
      <p:sp>
        <p:nvSpPr>
          <p:cNvPr id="377" name="Google Shape;377;p4"/>
          <p:cNvSpPr txBox="1"/>
          <p:nvPr/>
        </p:nvSpPr>
        <p:spPr>
          <a:xfrm>
            <a:off x="5897217" y="503583"/>
            <a:ext cx="5908783" cy="48013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BE" sz="1800">
                <a:solidFill>
                  <a:schemeClr val="accent4"/>
                </a:solidFill>
                <a:latin typeface="Libre Franklin"/>
                <a:ea typeface="Libre Franklin"/>
                <a:cs typeface="Libre Franklin"/>
                <a:sym typeface="Libre Franklin"/>
              </a:rPr>
              <a:t>Hij kan pas op school effectief aanwezig zijn vanaf de eerstvolgende instapdatum nadat hij of zij de leeftijd van 2 jaar en 6 maanden heeft bereikt. </a:t>
            </a:r>
            <a:endParaRPr/>
          </a:p>
          <a:p>
            <a:pPr marL="0" marR="0" lvl="0" indent="0" algn="l" rtl="0">
              <a:spcBef>
                <a:spcPts val="0"/>
              </a:spcBef>
              <a:spcAft>
                <a:spcPts val="0"/>
              </a:spcAft>
              <a:buNone/>
            </a:pPr>
            <a:r>
              <a:rPr lang="nl-BE" sz="1800">
                <a:solidFill>
                  <a:schemeClr val="accent4"/>
                </a:solidFill>
                <a:latin typeface="Libre Franklin"/>
                <a:ea typeface="Libre Franklin"/>
                <a:cs typeface="Libre Franklin"/>
                <a:sym typeface="Libre Franklin"/>
              </a:rPr>
              <a:t>De volgende instapdata zijn mogelijk: </a:t>
            </a:r>
            <a:endParaRPr/>
          </a:p>
          <a:p>
            <a:pPr marL="285750" marR="0" lvl="0" indent="-285750" algn="l" rtl="0">
              <a:spcBef>
                <a:spcPts val="0"/>
              </a:spcBef>
              <a:spcAft>
                <a:spcPts val="0"/>
              </a:spcAft>
              <a:buClr>
                <a:schemeClr val="accent4"/>
              </a:buClr>
              <a:buSzPts val="1800"/>
              <a:buFont typeface="Libre Franklin"/>
              <a:buChar char="•"/>
            </a:pPr>
            <a:r>
              <a:rPr lang="nl-BE" sz="1800">
                <a:solidFill>
                  <a:schemeClr val="accent4"/>
                </a:solidFill>
                <a:latin typeface="Libre Franklin"/>
                <a:ea typeface="Libre Franklin"/>
                <a:cs typeface="Libre Franklin"/>
                <a:sym typeface="Libre Franklin"/>
              </a:rPr>
              <a:t>De eerste schooldag na de zomervakantie</a:t>
            </a:r>
            <a:endParaRPr/>
          </a:p>
          <a:p>
            <a:pPr marL="285750" marR="0" lvl="0" indent="-285750" algn="l" rtl="0">
              <a:spcBef>
                <a:spcPts val="0"/>
              </a:spcBef>
              <a:spcAft>
                <a:spcPts val="0"/>
              </a:spcAft>
              <a:buClr>
                <a:schemeClr val="accent4"/>
              </a:buClr>
              <a:buSzPts val="1800"/>
              <a:buFont typeface="Libre Franklin"/>
              <a:buChar char="•"/>
            </a:pPr>
            <a:r>
              <a:rPr lang="nl-BE" sz="1800">
                <a:solidFill>
                  <a:schemeClr val="accent4"/>
                </a:solidFill>
                <a:latin typeface="Libre Franklin"/>
                <a:ea typeface="Libre Franklin"/>
                <a:cs typeface="Libre Franklin"/>
                <a:sym typeface="Libre Franklin"/>
              </a:rPr>
              <a:t>De eerste schooldag na de herfstvakantie</a:t>
            </a:r>
            <a:endParaRPr/>
          </a:p>
          <a:p>
            <a:pPr marL="285750" marR="0" lvl="0" indent="-285750" algn="l" rtl="0">
              <a:spcBef>
                <a:spcPts val="0"/>
              </a:spcBef>
              <a:spcAft>
                <a:spcPts val="0"/>
              </a:spcAft>
              <a:buClr>
                <a:schemeClr val="accent4"/>
              </a:buClr>
              <a:buSzPts val="1800"/>
              <a:buFont typeface="Libre Franklin"/>
              <a:buChar char="•"/>
            </a:pPr>
            <a:r>
              <a:rPr lang="nl-BE" sz="1800">
                <a:solidFill>
                  <a:schemeClr val="accent4"/>
                </a:solidFill>
                <a:latin typeface="Libre Franklin"/>
                <a:ea typeface="Libre Franklin"/>
                <a:cs typeface="Libre Franklin"/>
                <a:sym typeface="Libre Franklin"/>
              </a:rPr>
              <a:t>De eerste schooldag na de kerstvakantie</a:t>
            </a:r>
            <a:endParaRPr/>
          </a:p>
          <a:p>
            <a:pPr marL="285750" marR="0" lvl="0" indent="-285750" algn="l" rtl="0">
              <a:spcBef>
                <a:spcPts val="0"/>
              </a:spcBef>
              <a:spcAft>
                <a:spcPts val="0"/>
              </a:spcAft>
              <a:buClr>
                <a:schemeClr val="accent4"/>
              </a:buClr>
              <a:buSzPts val="1800"/>
              <a:buFont typeface="Libre Franklin"/>
              <a:buChar char="•"/>
            </a:pPr>
            <a:r>
              <a:rPr lang="nl-BE" sz="1800">
                <a:solidFill>
                  <a:schemeClr val="accent4"/>
                </a:solidFill>
                <a:latin typeface="Libre Franklin"/>
                <a:ea typeface="Libre Franklin"/>
                <a:cs typeface="Libre Franklin"/>
                <a:sym typeface="Libre Franklin"/>
              </a:rPr>
              <a:t>De eerste schooldag van februari </a:t>
            </a:r>
            <a:endParaRPr/>
          </a:p>
          <a:p>
            <a:pPr marL="285750" marR="0" lvl="0" indent="-285750" algn="l" rtl="0">
              <a:spcBef>
                <a:spcPts val="0"/>
              </a:spcBef>
              <a:spcAft>
                <a:spcPts val="0"/>
              </a:spcAft>
              <a:buClr>
                <a:schemeClr val="accent4"/>
              </a:buClr>
              <a:buSzPts val="1800"/>
              <a:buFont typeface="Libre Franklin"/>
              <a:buChar char="•"/>
            </a:pPr>
            <a:r>
              <a:rPr lang="nl-BE" sz="1800">
                <a:solidFill>
                  <a:schemeClr val="accent4"/>
                </a:solidFill>
                <a:latin typeface="Libre Franklin"/>
                <a:ea typeface="Libre Franklin"/>
                <a:cs typeface="Libre Franklin"/>
                <a:sym typeface="Libre Franklin"/>
              </a:rPr>
              <a:t>De eerste schooldag na de krokusvakantie </a:t>
            </a:r>
            <a:endParaRPr/>
          </a:p>
          <a:p>
            <a:pPr marL="285750" marR="0" lvl="0" indent="-285750" algn="l" rtl="0">
              <a:spcBef>
                <a:spcPts val="0"/>
              </a:spcBef>
              <a:spcAft>
                <a:spcPts val="0"/>
              </a:spcAft>
              <a:buClr>
                <a:schemeClr val="accent4"/>
              </a:buClr>
              <a:buSzPts val="1800"/>
              <a:buFont typeface="Libre Franklin"/>
              <a:buChar char="•"/>
            </a:pPr>
            <a:r>
              <a:rPr lang="nl-BE" sz="1800">
                <a:solidFill>
                  <a:schemeClr val="accent4"/>
                </a:solidFill>
                <a:latin typeface="Libre Franklin"/>
                <a:ea typeface="Libre Franklin"/>
                <a:cs typeface="Libre Franklin"/>
                <a:sym typeface="Libre Franklin"/>
              </a:rPr>
              <a:t>De eerste schooldag na de paasvakantie </a:t>
            </a:r>
            <a:endParaRPr/>
          </a:p>
          <a:p>
            <a:pPr marL="285750" marR="0" lvl="0" indent="-285750" algn="l" rtl="0">
              <a:spcBef>
                <a:spcPts val="0"/>
              </a:spcBef>
              <a:spcAft>
                <a:spcPts val="0"/>
              </a:spcAft>
              <a:buClr>
                <a:schemeClr val="accent4"/>
              </a:buClr>
              <a:buSzPts val="1800"/>
              <a:buFont typeface="Libre Franklin"/>
              <a:buChar char="•"/>
            </a:pPr>
            <a:r>
              <a:rPr lang="nl-BE" sz="1800">
                <a:solidFill>
                  <a:schemeClr val="accent4"/>
                </a:solidFill>
                <a:latin typeface="Libre Franklin"/>
                <a:ea typeface="Libre Franklin"/>
                <a:cs typeface="Libre Franklin"/>
                <a:sym typeface="Libre Franklin"/>
              </a:rPr>
              <a:t>De eerste schooldag na O.L.H.-Hemelvaart</a:t>
            </a:r>
            <a:endParaRPr/>
          </a:p>
          <a:p>
            <a:pPr marL="0" marR="0" lvl="0" indent="0" algn="l" rtl="0">
              <a:spcBef>
                <a:spcPts val="0"/>
              </a:spcBef>
              <a:spcAft>
                <a:spcPts val="0"/>
              </a:spcAft>
              <a:buNone/>
            </a:pPr>
            <a:endParaRPr sz="1800">
              <a:solidFill>
                <a:schemeClr val="accent4"/>
              </a:solidFill>
              <a:latin typeface="Libre Franklin"/>
              <a:ea typeface="Libre Franklin"/>
              <a:cs typeface="Libre Franklin"/>
              <a:sym typeface="Libre Franklin"/>
            </a:endParaRPr>
          </a:p>
          <a:p>
            <a:pPr marL="0" marR="0" lvl="0" indent="0" algn="l" rtl="0">
              <a:spcBef>
                <a:spcPts val="0"/>
              </a:spcBef>
              <a:spcAft>
                <a:spcPts val="0"/>
              </a:spcAft>
              <a:buNone/>
            </a:pPr>
            <a:r>
              <a:rPr lang="nl-BE" sz="1800">
                <a:solidFill>
                  <a:schemeClr val="accent4"/>
                </a:solidFill>
                <a:latin typeface="Libre Franklin"/>
                <a:ea typeface="Libre Franklin"/>
                <a:cs typeface="Libre Franklin"/>
                <a:sym typeface="Libre Franklin"/>
              </a:rPr>
              <a:t>Voor de instapdatum mag uw kleuter niet op school aanwezig zijn. </a:t>
            </a:r>
            <a:endParaRPr/>
          </a:p>
          <a:p>
            <a:pPr marL="0" marR="0" lvl="0" indent="0" algn="l" rtl="0">
              <a:spcBef>
                <a:spcPts val="0"/>
              </a:spcBef>
              <a:spcAft>
                <a:spcPts val="0"/>
              </a:spcAft>
              <a:buNone/>
            </a:pPr>
            <a:endParaRPr sz="1800">
              <a:solidFill>
                <a:schemeClr val="accent4"/>
              </a:solidFill>
              <a:latin typeface="Libre Franklin"/>
              <a:ea typeface="Libre Franklin"/>
              <a:cs typeface="Libre Franklin"/>
              <a:sym typeface="Libre Franklin"/>
            </a:endParaRPr>
          </a:p>
          <a:p>
            <a:pPr marL="0" marR="0" lvl="0" indent="0" algn="l" rtl="0">
              <a:spcBef>
                <a:spcPts val="0"/>
              </a:spcBef>
              <a:spcAft>
                <a:spcPts val="0"/>
              </a:spcAft>
              <a:buNone/>
            </a:pPr>
            <a:r>
              <a:rPr lang="nl-BE" sz="1800">
                <a:solidFill>
                  <a:schemeClr val="accent4"/>
                </a:solidFill>
                <a:latin typeface="Libre Franklin"/>
                <a:ea typeface="Libre Franklin"/>
                <a:cs typeface="Libre Franklin"/>
                <a:sym typeface="Libre Franklin"/>
              </a:rPr>
              <a:t>Kom eens langs op de school voor een rondleiding en een inschrijvingsformulier. </a:t>
            </a:r>
            <a:endParaRPr/>
          </a:p>
        </p:txBody>
      </p:sp>
      <p:pic>
        <p:nvPicPr>
          <p:cNvPr id="378" name="Google Shape;378;p4"/>
          <p:cNvPicPr preferRelativeResize="0"/>
          <p:nvPr/>
        </p:nvPicPr>
        <p:blipFill rotWithShape="1">
          <a:blip r:embed="rId3">
            <a:alphaModFix/>
          </a:blip>
          <a:srcRect t="5265" b="6231"/>
          <a:stretch/>
        </p:blipFill>
        <p:spPr>
          <a:xfrm>
            <a:off x="132882" y="4620197"/>
            <a:ext cx="3362359" cy="223182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5"/>
          <p:cNvSpPr txBox="1">
            <a:spLocks noGrp="1"/>
          </p:cNvSpPr>
          <p:nvPr>
            <p:ph type="sldNum" idx="12"/>
          </p:nvPr>
        </p:nvSpPr>
        <p:spPr>
          <a:xfrm>
            <a:off x="11163743" y="5945824"/>
            <a:ext cx="642257"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nl-BE"/>
              <a:t>5</a:t>
            </a:fld>
            <a:endParaRPr/>
          </a:p>
        </p:txBody>
      </p:sp>
      <p:pic>
        <p:nvPicPr>
          <p:cNvPr id="385" name="Google Shape;385;p5"/>
          <p:cNvPicPr preferRelativeResize="0">
            <a:picLocks noGrp="1"/>
          </p:cNvPicPr>
          <p:nvPr>
            <p:ph type="pic" idx="2"/>
          </p:nvPr>
        </p:nvPicPr>
        <p:blipFill rotWithShape="1">
          <a:blip r:embed="rId3">
            <a:alphaModFix/>
          </a:blip>
          <a:srcRect/>
          <a:stretch/>
        </p:blipFill>
        <p:spPr>
          <a:xfrm>
            <a:off x="7219522" y="0"/>
            <a:ext cx="4356989" cy="3267742"/>
          </a:xfrm>
          <a:prstGeom prst="rect">
            <a:avLst/>
          </a:prstGeom>
          <a:noFill/>
          <a:ln>
            <a:noFill/>
          </a:ln>
        </p:spPr>
      </p:pic>
      <p:sp>
        <p:nvSpPr>
          <p:cNvPr id="386" name="Google Shape;386;p5"/>
          <p:cNvSpPr txBox="1">
            <a:spLocks noGrp="1"/>
          </p:cNvSpPr>
          <p:nvPr>
            <p:ph type="title"/>
          </p:nvPr>
        </p:nvSpPr>
        <p:spPr>
          <a:xfrm rot="-358143">
            <a:off x="42007" y="884128"/>
            <a:ext cx="3890555" cy="1091949"/>
          </a:xfrm>
          <a:prstGeom prst="rect">
            <a:avLst/>
          </a:prstGeom>
          <a:gradFill>
            <a:gsLst>
              <a:gs pos="0">
                <a:schemeClr val="accent1"/>
              </a:gs>
              <a:gs pos="9000">
                <a:schemeClr val="accent1"/>
              </a:gs>
              <a:gs pos="100000">
                <a:schemeClr val="accent2"/>
              </a:gs>
            </a:gsLst>
            <a:lin ang="360000" scaled="0"/>
          </a:gradFill>
          <a:ln w="9525" cap="flat" cmpd="sng">
            <a:solidFill>
              <a:srgbClr val="99B898"/>
            </a:solidFill>
            <a:prstDash val="solid"/>
            <a:round/>
            <a:headEnd type="none" w="sm" len="sm"/>
            <a:tailEnd type="none" w="sm" len="sm"/>
          </a:ln>
        </p:spPr>
        <p:txBody>
          <a:bodyPr spcFirstLastPara="1" wrap="square" lIns="954000" tIns="45700" rIns="91425" bIns="45700" anchor="ctr" anchorCtr="0">
            <a:noAutofit/>
          </a:bodyPr>
          <a:lstStyle/>
          <a:p>
            <a:pPr marL="0" lvl="0" indent="0" algn="l" rtl="0">
              <a:lnSpc>
                <a:spcPct val="90000"/>
              </a:lnSpc>
              <a:spcBef>
                <a:spcPts val="0"/>
              </a:spcBef>
              <a:spcAft>
                <a:spcPts val="0"/>
              </a:spcAft>
              <a:buClr>
                <a:schemeClr val="lt1"/>
              </a:buClr>
              <a:buSzPts val="2000"/>
              <a:buFont typeface="Comic Sans MS"/>
              <a:buNone/>
            </a:pPr>
            <a:r>
              <a:rPr lang="nl-BE" sz="2000"/>
              <a:t>Hoe kan u uw peuter voorbereiden op de eerste schooldag? </a:t>
            </a:r>
            <a:endParaRPr/>
          </a:p>
        </p:txBody>
      </p:sp>
      <p:sp>
        <p:nvSpPr>
          <p:cNvPr id="387" name="Google Shape;387;p5"/>
          <p:cNvSpPr txBox="1"/>
          <p:nvPr/>
        </p:nvSpPr>
        <p:spPr>
          <a:xfrm>
            <a:off x="238539" y="2536388"/>
            <a:ext cx="3061252" cy="377456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BE" sz="1800">
                <a:solidFill>
                  <a:schemeClr val="accent4"/>
                </a:solidFill>
                <a:latin typeface="Libre Franklin"/>
                <a:ea typeface="Libre Franklin"/>
                <a:cs typeface="Libre Franklin"/>
                <a:sym typeface="Libre Franklin"/>
              </a:rPr>
              <a:t>Het is belangrijk om uw kleuter even kennis te laten maken met het klasgebeuren, de juf en de andere kleuters, dat kan altijd. </a:t>
            </a:r>
            <a:endParaRPr/>
          </a:p>
          <a:p>
            <a:pPr marL="0" marR="0" lvl="0" indent="0" algn="l" rtl="0">
              <a:spcBef>
                <a:spcPts val="0"/>
              </a:spcBef>
              <a:spcAft>
                <a:spcPts val="0"/>
              </a:spcAft>
              <a:buNone/>
            </a:pPr>
            <a:r>
              <a:rPr lang="nl-BE" sz="1800">
                <a:solidFill>
                  <a:schemeClr val="accent4"/>
                </a:solidFill>
                <a:latin typeface="Libre Franklin"/>
                <a:ea typeface="Libre Franklin"/>
                <a:cs typeface="Libre Franklin"/>
                <a:sym typeface="Libre Franklin"/>
              </a:rPr>
              <a:t>In onze kleuterschool wordt er voor elke vakantie een instapvoormiddag georganiseerd, waarbij de ouders en hun kleuter persoonlijk worden uitgenodigd. </a:t>
            </a:r>
            <a:endParaRPr/>
          </a:p>
        </p:txBody>
      </p:sp>
      <p:sp>
        <p:nvSpPr>
          <p:cNvPr id="388" name="Google Shape;388;p5"/>
          <p:cNvSpPr txBox="1"/>
          <p:nvPr/>
        </p:nvSpPr>
        <p:spPr>
          <a:xfrm>
            <a:off x="4147930" y="3766697"/>
            <a:ext cx="6135756" cy="2862322"/>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accent4"/>
              </a:buClr>
              <a:buSzPts val="1800"/>
              <a:buFont typeface="Libre Franklin"/>
              <a:buChar char="•"/>
            </a:pPr>
            <a:r>
              <a:rPr lang="nl-BE" sz="1800">
                <a:solidFill>
                  <a:schemeClr val="accent4"/>
                </a:solidFill>
                <a:latin typeface="Libre Franklin"/>
                <a:ea typeface="Libre Franklin"/>
                <a:cs typeface="Libre Franklin"/>
                <a:sym typeface="Libre Franklin"/>
              </a:rPr>
              <a:t>Je kan samen eens langs de school wandelen. </a:t>
            </a:r>
            <a:endParaRPr/>
          </a:p>
          <a:p>
            <a:pPr marL="285750" marR="0" lvl="0" indent="-285750" algn="l" rtl="0">
              <a:spcBef>
                <a:spcPts val="0"/>
              </a:spcBef>
              <a:spcAft>
                <a:spcPts val="0"/>
              </a:spcAft>
              <a:buClr>
                <a:schemeClr val="accent4"/>
              </a:buClr>
              <a:buSzPts val="1800"/>
              <a:buFont typeface="Libre Franklin"/>
              <a:buChar char="•"/>
            </a:pPr>
            <a:r>
              <a:rPr lang="nl-BE" sz="1800">
                <a:solidFill>
                  <a:schemeClr val="accent4"/>
                </a:solidFill>
                <a:latin typeface="Libre Franklin"/>
                <a:ea typeface="Libre Franklin"/>
                <a:cs typeface="Libre Franklin"/>
                <a:sym typeface="Libre Franklin"/>
              </a:rPr>
              <a:t>Je mag altijd een kijkje komen nemen in de klas om kennis te maken met de juf en andere kleuters. Je bent welkom op instapdagen. </a:t>
            </a:r>
            <a:endParaRPr/>
          </a:p>
          <a:p>
            <a:pPr marL="285750" marR="0" lvl="0" indent="-285750" algn="l" rtl="0">
              <a:spcBef>
                <a:spcPts val="0"/>
              </a:spcBef>
              <a:spcAft>
                <a:spcPts val="0"/>
              </a:spcAft>
              <a:buClr>
                <a:schemeClr val="accent4"/>
              </a:buClr>
              <a:buSzPts val="1800"/>
              <a:buFont typeface="Libre Franklin"/>
              <a:buChar char="•"/>
            </a:pPr>
            <a:r>
              <a:rPr lang="nl-BE" sz="1800">
                <a:solidFill>
                  <a:schemeClr val="accent4"/>
                </a:solidFill>
                <a:latin typeface="Libre Franklin"/>
                <a:ea typeface="Libre Franklin"/>
                <a:cs typeface="Libre Franklin"/>
                <a:sym typeface="Libre Franklin"/>
              </a:rPr>
              <a:t>Ja kan samen met uw kind een schooltasje kopen. Zelf kiezen is altijd leuk! </a:t>
            </a:r>
            <a:endParaRPr/>
          </a:p>
          <a:p>
            <a:pPr marL="285750" marR="0" lvl="0" indent="-285750" algn="l" rtl="0">
              <a:spcBef>
                <a:spcPts val="0"/>
              </a:spcBef>
              <a:spcAft>
                <a:spcPts val="0"/>
              </a:spcAft>
              <a:buClr>
                <a:schemeClr val="accent4"/>
              </a:buClr>
              <a:buSzPts val="1800"/>
              <a:buFont typeface="Libre Franklin"/>
              <a:buChar char="•"/>
            </a:pPr>
            <a:r>
              <a:rPr lang="nl-BE" sz="1800">
                <a:solidFill>
                  <a:schemeClr val="accent4"/>
                </a:solidFill>
                <a:latin typeface="Libre Franklin"/>
                <a:ea typeface="Libre Franklin"/>
                <a:cs typeface="Libre Franklin"/>
                <a:sym typeface="Libre Franklin"/>
              </a:rPr>
              <a:t>Je kan iets vertellen over je eigen kleutertijd.</a:t>
            </a:r>
            <a:endParaRPr/>
          </a:p>
          <a:p>
            <a:pPr marL="285750" marR="0" lvl="0" indent="-285750" algn="l" rtl="0">
              <a:spcBef>
                <a:spcPts val="0"/>
              </a:spcBef>
              <a:spcAft>
                <a:spcPts val="0"/>
              </a:spcAft>
              <a:buClr>
                <a:schemeClr val="accent4"/>
              </a:buClr>
              <a:buSzPts val="1800"/>
              <a:buFont typeface="Libre Franklin"/>
              <a:buChar char="•"/>
            </a:pPr>
            <a:r>
              <a:rPr lang="nl-BE" sz="1800">
                <a:solidFill>
                  <a:schemeClr val="accent4"/>
                </a:solidFill>
                <a:latin typeface="Libre Franklin"/>
                <a:ea typeface="Libre Franklin"/>
                <a:cs typeface="Libre Franklin"/>
                <a:sym typeface="Libre Franklin"/>
              </a:rPr>
              <a:t>Breng uw peuter af en toe in contact met leeftijdsgenootjes. Zo leren ze omgaan met anderen.</a:t>
            </a:r>
            <a:endParaRPr/>
          </a:p>
          <a:p>
            <a:pPr marL="285750" marR="0" lvl="0" indent="-285750" algn="l" rtl="0">
              <a:spcBef>
                <a:spcPts val="0"/>
              </a:spcBef>
              <a:spcAft>
                <a:spcPts val="0"/>
              </a:spcAft>
              <a:buClr>
                <a:schemeClr val="accent4"/>
              </a:buClr>
              <a:buSzPts val="1800"/>
              <a:buFont typeface="Libre Franklin"/>
              <a:buChar char="•"/>
            </a:pPr>
            <a:r>
              <a:rPr lang="nl-BE" sz="1800">
                <a:solidFill>
                  <a:schemeClr val="accent4"/>
                </a:solidFill>
                <a:latin typeface="Libre Franklin"/>
                <a:ea typeface="Libre Franklin"/>
                <a:cs typeface="Libre Franklin"/>
                <a:sym typeface="Libre Franklin"/>
              </a:rPr>
              <a:t>Maak uw peuter zeker niet bang van school.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404" name="Google Shape;404;p6"/>
          <p:cNvPicPr preferRelativeResize="0"/>
          <p:nvPr/>
        </p:nvPicPr>
        <p:blipFill rotWithShape="1">
          <a:blip r:embed="rId3">
            <a:alphaModFix/>
          </a:blip>
          <a:srcRect l="4670" t="14570" r="4346" b="11184"/>
          <a:stretch/>
        </p:blipFill>
        <p:spPr>
          <a:xfrm>
            <a:off x="9708777" y="3324756"/>
            <a:ext cx="2365442" cy="2552238"/>
          </a:xfrm>
          <a:prstGeom prst="rect">
            <a:avLst/>
          </a:prstGeom>
          <a:noFill/>
          <a:ln>
            <a:noFill/>
          </a:ln>
        </p:spPr>
      </p:pic>
      <p:sp>
        <p:nvSpPr>
          <p:cNvPr id="394" name="Google Shape;394;p6"/>
          <p:cNvSpPr txBox="1">
            <a:spLocks noGrp="1"/>
          </p:cNvSpPr>
          <p:nvPr>
            <p:ph type="title"/>
          </p:nvPr>
        </p:nvSpPr>
        <p:spPr>
          <a:xfrm>
            <a:off x="190293" y="167140"/>
            <a:ext cx="3968496" cy="832104"/>
          </a:xfrm>
          <a:prstGeom prst="rect">
            <a:avLst/>
          </a:prstGeom>
          <a:gradFill>
            <a:gsLst>
              <a:gs pos="0">
                <a:schemeClr val="dk2"/>
              </a:gs>
              <a:gs pos="100000">
                <a:schemeClr val="dk1"/>
              </a:gs>
            </a:gsLst>
            <a:lin ang="10800000" scaled="0"/>
          </a:gradFill>
          <a:ln>
            <a:noFill/>
          </a:ln>
        </p:spPr>
        <p:txBody>
          <a:bodyPr spcFirstLastPara="1" wrap="square" lIns="144000" tIns="45700" rIns="91425" bIns="45700" anchor="ctr" anchorCtr="0">
            <a:normAutofit/>
          </a:bodyPr>
          <a:lstStyle/>
          <a:p>
            <a:pPr marL="0" lvl="0" indent="0" algn="l" rtl="0">
              <a:lnSpc>
                <a:spcPct val="90000"/>
              </a:lnSpc>
              <a:spcBef>
                <a:spcPts val="0"/>
              </a:spcBef>
              <a:spcAft>
                <a:spcPts val="0"/>
              </a:spcAft>
              <a:buClr>
                <a:schemeClr val="lt1"/>
              </a:buClr>
              <a:buSzPts val="2000"/>
              <a:buFont typeface="Libre Franklin"/>
              <a:buNone/>
            </a:pPr>
            <a:r>
              <a:rPr lang="nl-BE"/>
              <a:t>Wat neemt uw peuter mee naar school? </a:t>
            </a:r>
            <a:endParaRPr/>
          </a:p>
        </p:txBody>
      </p:sp>
      <p:sp>
        <p:nvSpPr>
          <p:cNvPr id="395" name="Google Shape;395;p6"/>
          <p:cNvSpPr txBox="1">
            <a:spLocks noGrp="1"/>
          </p:cNvSpPr>
          <p:nvPr>
            <p:ph type="sldNum" idx="12"/>
          </p:nvPr>
        </p:nvSpPr>
        <p:spPr>
          <a:xfrm>
            <a:off x="11163743" y="5945824"/>
            <a:ext cx="642257"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nl-BE"/>
              <a:t>6</a:t>
            </a:fld>
            <a:endParaRPr/>
          </a:p>
        </p:txBody>
      </p:sp>
      <p:sp>
        <p:nvSpPr>
          <p:cNvPr id="396" name="Google Shape;396;p6"/>
          <p:cNvSpPr txBox="1"/>
          <p:nvPr/>
        </p:nvSpPr>
        <p:spPr>
          <a:xfrm>
            <a:off x="304801" y="1214332"/>
            <a:ext cx="5592418"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BE" sz="1600">
                <a:solidFill>
                  <a:schemeClr val="accent4"/>
                </a:solidFill>
                <a:latin typeface="Libre Franklin"/>
                <a:ea typeface="Libre Franklin"/>
                <a:cs typeface="Libre Franklin"/>
                <a:sym typeface="Libre Franklin"/>
              </a:rPr>
              <a:t>Om 10u heb ik al een beetje honger, ik breng een stukje fruit mee naar school. De juf wil dit zeker schillen en snijden. Noten, groenten of gedroogd fruit mag zeker ook. </a:t>
            </a:r>
            <a:endParaRPr/>
          </a:p>
        </p:txBody>
      </p:sp>
      <p:pic>
        <p:nvPicPr>
          <p:cNvPr id="397" name="Google Shape;397;p6"/>
          <p:cNvPicPr preferRelativeResize="0"/>
          <p:nvPr/>
        </p:nvPicPr>
        <p:blipFill rotWithShape="1">
          <a:blip r:embed="rId4">
            <a:alphaModFix/>
          </a:blip>
          <a:srcRect/>
          <a:stretch/>
        </p:blipFill>
        <p:spPr>
          <a:xfrm>
            <a:off x="6294783" y="815293"/>
            <a:ext cx="2016815" cy="1136750"/>
          </a:xfrm>
          <a:prstGeom prst="rect">
            <a:avLst/>
          </a:prstGeom>
          <a:noFill/>
          <a:ln>
            <a:noFill/>
          </a:ln>
        </p:spPr>
      </p:pic>
      <p:sp>
        <p:nvSpPr>
          <p:cNvPr id="398" name="Google Shape;398;p6"/>
          <p:cNvSpPr txBox="1"/>
          <p:nvPr/>
        </p:nvSpPr>
        <p:spPr>
          <a:xfrm>
            <a:off x="3998579" y="2462982"/>
            <a:ext cx="5314121" cy="8617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BE" sz="1600">
                <a:solidFill>
                  <a:schemeClr val="accent4"/>
                </a:solidFill>
                <a:latin typeface="Libre Franklin"/>
                <a:ea typeface="Libre Franklin"/>
                <a:cs typeface="Libre Franklin"/>
                <a:sym typeface="Libre Franklin"/>
              </a:rPr>
              <a:t>Om 12 u kan ik mijn eigen boterhammetjes opeten. </a:t>
            </a:r>
            <a:br>
              <a:rPr lang="nl-BE" sz="1600">
                <a:solidFill>
                  <a:schemeClr val="accent4"/>
                </a:solidFill>
                <a:latin typeface="Libre Franklin"/>
                <a:ea typeface="Libre Franklin"/>
                <a:cs typeface="Libre Franklin"/>
                <a:sym typeface="Libre Franklin"/>
              </a:rPr>
            </a:br>
            <a:r>
              <a:rPr lang="nl-BE" sz="1600">
                <a:solidFill>
                  <a:schemeClr val="accent4"/>
                </a:solidFill>
                <a:latin typeface="Libre Franklin"/>
                <a:ea typeface="Libre Franklin"/>
                <a:cs typeface="Libre Franklin"/>
                <a:sym typeface="Libre Franklin"/>
              </a:rPr>
              <a:t>Op school kan je soep, melk of chocomelk bekomen. </a:t>
            </a:r>
            <a:endParaRPr/>
          </a:p>
          <a:p>
            <a:pPr marL="0" marR="0" lvl="0" indent="0" algn="l" rtl="0">
              <a:spcBef>
                <a:spcPts val="0"/>
              </a:spcBef>
              <a:spcAft>
                <a:spcPts val="0"/>
              </a:spcAft>
              <a:buNone/>
            </a:pPr>
            <a:r>
              <a:rPr lang="nl-BE" sz="1600">
                <a:solidFill>
                  <a:schemeClr val="accent4"/>
                </a:solidFill>
                <a:latin typeface="Libre Franklin"/>
                <a:ea typeface="Libre Franklin"/>
                <a:cs typeface="Libre Franklin"/>
                <a:sym typeface="Libre Franklin"/>
              </a:rPr>
              <a:t>Of ik eet een warme maaltijd op school. </a:t>
            </a:r>
            <a:endParaRPr/>
          </a:p>
        </p:txBody>
      </p:sp>
      <p:pic>
        <p:nvPicPr>
          <p:cNvPr id="399" name="Google Shape;399;p6"/>
          <p:cNvPicPr preferRelativeResize="0"/>
          <p:nvPr/>
        </p:nvPicPr>
        <p:blipFill rotWithShape="1">
          <a:blip r:embed="rId5">
            <a:alphaModFix/>
          </a:blip>
          <a:srcRect/>
          <a:stretch/>
        </p:blipFill>
        <p:spPr>
          <a:xfrm>
            <a:off x="1666950" y="2332750"/>
            <a:ext cx="1711449" cy="1141714"/>
          </a:xfrm>
          <a:prstGeom prst="rect">
            <a:avLst/>
          </a:prstGeom>
          <a:noFill/>
          <a:ln>
            <a:noFill/>
          </a:ln>
        </p:spPr>
      </p:pic>
      <p:sp>
        <p:nvSpPr>
          <p:cNvPr id="400" name="Google Shape;400;p6"/>
          <p:cNvSpPr txBox="1"/>
          <p:nvPr/>
        </p:nvSpPr>
        <p:spPr>
          <a:xfrm>
            <a:off x="304801" y="3835695"/>
            <a:ext cx="466476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BE" sz="1600">
                <a:solidFill>
                  <a:schemeClr val="accent4"/>
                </a:solidFill>
                <a:latin typeface="Libre Franklin"/>
                <a:ea typeface="Libre Franklin"/>
                <a:cs typeface="Libre Franklin"/>
                <a:sym typeface="Libre Franklin"/>
              </a:rPr>
              <a:t>Om 15u eten we een lekkere gezonde koek. Dit wil zeggen geen chocolade en mijn koek zit in een doosje. </a:t>
            </a:r>
            <a:endParaRPr/>
          </a:p>
        </p:txBody>
      </p:sp>
      <p:pic>
        <p:nvPicPr>
          <p:cNvPr id="401" name="Google Shape;401;p6"/>
          <p:cNvPicPr preferRelativeResize="0"/>
          <p:nvPr/>
        </p:nvPicPr>
        <p:blipFill rotWithShape="1">
          <a:blip r:embed="rId6">
            <a:alphaModFix/>
          </a:blip>
          <a:srcRect/>
          <a:stretch/>
        </p:blipFill>
        <p:spPr>
          <a:xfrm>
            <a:off x="5499652" y="3721106"/>
            <a:ext cx="1590261" cy="1060174"/>
          </a:xfrm>
          <a:prstGeom prst="rect">
            <a:avLst/>
          </a:prstGeom>
          <a:noFill/>
          <a:ln>
            <a:noFill/>
          </a:ln>
        </p:spPr>
      </p:pic>
      <p:sp>
        <p:nvSpPr>
          <p:cNvPr id="402" name="Google Shape;402;p6"/>
          <p:cNvSpPr txBox="1"/>
          <p:nvPr/>
        </p:nvSpPr>
        <p:spPr>
          <a:xfrm>
            <a:off x="4158789" y="5292219"/>
            <a:ext cx="466476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BE" sz="1600">
                <a:solidFill>
                  <a:schemeClr val="accent4"/>
                </a:solidFill>
                <a:latin typeface="Libre Franklin"/>
                <a:ea typeface="Libre Franklin"/>
                <a:cs typeface="Libre Franklin"/>
                <a:sym typeface="Libre Franklin"/>
              </a:rPr>
              <a:t>Geef me ook een reserve onderbroekje en broekje mee. Zo is een ongelukje snel opgelost. </a:t>
            </a:r>
            <a:endParaRPr/>
          </a:p>
        </p:txBody>
      </p:sp>
      <p:pic>
        <p:nvPicPr>
          <p:cNvPr id="403" name="Google Shape;403;p6"/>
          <p:cNvPicPr preferRelativeResize="0"/>
          <p:nvPr/>
        </p:nvPicPr>
        <p:blipFill rotWithShape="1">
          <a:blip r:embed="rId7">
            <a:alphaModFix/>
          </a:blip>
          <a:srcRect l="16687" t="20873" r="18366" b="24787"/>
          <a:stretch/>
        </p:blipFill>
        <p:spPr>
          <a:xfrm>
            <a:off x="2174541" y="4695877"/>
            <a:ext cx="1347452" cy="1395079"/>
          </a:xfrm>
          <a:prstGeom prst="rect">
            <a:avLst/>
          </a:prstGeom>
          <a:noFill/>
          <a:ln>
            <a:noFill/>
          </a:ln>
        </p:spPr>
      </p:pic>
      <p:sp>
        <p:nvSpPr>
          <p:cNvPr id="405" name="Google Shape;405;p6"/>
          <p:cNvSpPr txBox="1"/>
          <p:nvPr/>
        </p:nvSpPr>
        <p:spPr>
          <a:xfrm>
            <a:off x="10029806" y="1862817"/>
            <a:ext cx="2044413"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BE" sz="1800" b="1" dirty="0">
                <a:solidFill>
                  <a:schemeClr val="dk1"/>
                </a:solidFill>
                <a:latin typeface="Libre Franklin"/>
                <a:ea typeface="Libre Franklin"/>
                <a:cs typeface="Libre Franklin"/>
                <a:sym typeface="Libre Franklin"/>
              </a:rPr>
              <a:t>Geen</a:t>
            </a:r>
            <a:r>
              <a:rPr lang="nl-BE" sz="1800" dirty="0">
                <a:solidFill>
                  <a:schemeClr val="dk1"/>
                </a:solidFill>
                <a:latin typeface="Libre Franklin"/>
                <a:ea typeface="Libre Franklin"/>
                <a:cs typeface="Libre Franklin"/>
                <a:sym typeface="Libre Franklin"/>
              </a:rPr>
              <a:t> snoepjes op school. Deze zijn toch slecht voor mijn tandjes! </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7"/>
          <p:cNvSpPr txBox="1">
            <a:spLocks noGrp="1"/>
          </p:cNvSpPr>
          <p:nvPr>
            <p:ph type="sldNum" idx="12"/>
          </p:nvPr>
        </p:nvSpPr>
        <p:spPr>
          <a:xfrm>
            <a:off x="11163743" y="5945824"/>
            <a:ext cx="642257"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nl-BE"/>
              <a:t>7</a:t>
            </a:fld>
            <a:endParaRPr/>
          </a:p>
        </p:txBody>
      </p:sp>
      <p:sp>
        <p:nvSpPr>
          <p:cNvPr id="411" name="Google Shape;411;p7"/>
          <p:cNvSpPr txBox="1">
            <a:spLocks noGrp="1"/>
          </p:cNvSpPr>
          <p:nvPr>
            <p:ph type="title"/>
          </p:nvPr>
        </p:nvSpPr>
        <p:spPr>
          <a:xfrm rot="-444066">
            <a:off x="-61166" y="919125"/>
            <a:ext cx="3890555" cy="1091949"/>
          </a:xfrm>
          <a:prstGeom prst="rect">
            <a:avLst/>
          </a:prstGeom>
          <a:gradFill>
            <a:gsLst>
              <a:gs pos="0">
                <a:schemeClr val="accent1"/>
              </a:gs>
              <a:gs pos="9000">
                <a:schemeClr val="accent1"/>
              </a:gs>
              <a:gs pos="100000">
                <a:schemeClr val="accent2"/>
              </a:gs>
            </a:gsLst>
            <a:lin ang="360000" scaled="0"/>
          </a:gradFill>
          <a:ln w="9525" cap="flat" cmpd="sng">
            <a:solidFill>
              <a:srgbClr val="99B898"/>
            </a:solidFill>
            <a:prstDash val="solid"/>
            <a:round/>
            <a:headEnd type="none" w="sm" len="sm"/>
            <a:tailEnd type="none" w="sm" len="sm"/>
          </a:ln>
        </p:spPr>
        <p:txBody>
          <a:bodyPr spcFirstLastPara="1" wrap="square" lIns="954000" tIns="45700" rIns="91425" bIns="45700" anchor="ctr" anchorCtr="0">
            <a:noAutofit/>
          </a:bodyPr>
          <a:lstStyle/>
          <a:p>
            <a:pPr marL="0" lvl="0" indent="0" algn="l" rtl="0">
              <a:lnSpc>
                <a:spcPct val="90000"/>
              </a:lnSpc>
              <a:spcBef>
                <a:spcPts val="0"/>
              </a:spcBef>
              <a:spcAft>
                <a:spcPts val="0"/>
              </a:spcAft>
              <a:buClr>
                <a:schemeClr val="lt1"/>
              </a:buClr>
              <a:buSzPts val="2800"/>
              <a:buFont typeface="Comic Sans MS"/>
              <a:buNone/>
            </a:pPr>
            <a:r>
              <a:rPr lang="nl-BE" sz="2800"/>
              <a:t>Een kijkje in de kleuterklas</a:t>
            </a:r>
            <a:endParaRPr/>
          </a:p>
        </p:txBody>
      </p:sp>
      <p:pic>
        <p:nvPicPr>
          <p:cNvPr id="412" name="Google Shape;412;p7"/>
          <p:cNvPicPr preferRelativeResize="0">
            <a:picLocks noGrp="1"/>
          </p:cNvPicPr>
          <p:nvPr>
            <p:ph type="pic" idx="2"/>
          </p:nvPr>
        </p:nvPicPr>
        <p:blipFill rotWithShape="1">
          <a:blip r:embed="rId3">
            <a:alphaModFix/>
          </a:blip>
          <a:srcRect t="4567" b="4568"/>
          <a:stretch/>
        </p:blipFill>
        <p:spPr>
          <a:xfrm>
            <a:off x="7395808" y="1"/>
            <a:ext cx="4803183" cy="3273286"/>
          </a:xfrm>
          <a:prstGeom prst="rect">
            <a:avLst/>
          </a:prstGeom>
          <a:noFill/>
          <a:ln>
            <a:noFill/>
          </a:ln>
        </p:spPr>
      </p:pic>
      <p:sp>
        <p:nvSpPr>
          <p:cNvPr id="413" name="Google Shape;413;p7"/>
          <p:cNvSpPr txBox="1"/>
          <p:nvPr/>
        </p:nvSpPr>
        <p:spPr>
          <a:xfrm>
            <a:off x="649356" y="2650435"/>
            <a:ext cx="5697655" cy="3970277"/>
          </a:xfrm>
          <a:prstGeom prst="rect">
            <a:avLst/>
          </a:prstGeom>
          <a:solidFill>
            <a:srgbClr val="C1DCFE"/>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BE" sz="1800" dirty="0">
                <a:solidFill>
                  <a:schemeClr val="accent4"/>
                </a:solidFill>
                <a:latin typeface="Libre Franklin"/>
                <a:ea typeface="Libre Franklin"/>
                <a:cs typeface="Libre Franklin"/>
                <a:sym typeface="Libre Franklin"/>
              </a:rPr>
              <a:t>Onze prioriteiten zijn het welbevinden en de betrokkenheid van de kinderen. Elk kind kan zichzelf zijn op school. Het krijgt kansen om op eigen tempo en op eigen niveau te werken. Hiervoor bieden we de kinderen boeiende activiteiten die aansluiten bij hun leefwereld en interesses. Dit kunnen individuele, klassikale of groepsactiviteiten zijn. Kinderen die zich goed voelen op school, die geconcentreerd en genietend deelnemen aan de aangeboden activiteiten. Kinderen die behulpzaam en zelfredzaam zijn, dit zijn allemaal voordelen van een klas </a:t>
            </a:r>
            <a:r>
              <a:rPr lang="nl-BE" sz="1800" dirty="0" err="1">
                <a:solidFill>
                  <a:schemeClr val="accent4"/>
                </a:solidFill>
                <a:latin typeface="Libre Franklin"/>
                <a:ea typeface="Libre Franklin"/>
                <a:cs typeface="Libre Franklin"/>
                <a:sym typeface="Libre Franklin"/>
              </a:rPr>
              <a:t>unique</a:t>
            </a:r>
            <a:r>
              <a:rPr lang="nl-BE" sz="1800" dirty="0">
                <a:solidFill>
                  <a:schemeClr val="accent4"/>
                </a:solidFill>
                <a:latin typeface="Libre Franklin"/>
                <a:ea typeface="Libre Franklin"/>
                <a:cs typeface="Libre Franklin"/>
                <a:sym typeface="Libre Franklin"/>
              </a:rPr>
              <a:t>. </a:t>
            </a:r>
            <a:endParaRPr lang="nl-BE" sz="1800" dirty="0" smtClean="0">
              <a:solidFill>
                <a:schemeClr val="accent4"/>
              </a:solidFill>
              <a:latin typeface="Libre Franklin"/>
              <a:ea typeface="Libre Franklin"/>
              <a:cs typeface="Libre Franklin"/>
              <a:sym typeface="Libre Franklin"/>
            </a:endParaRPr>
          </a:p>
          <a:p>
            <a:pPr marL="0" marR="0" lvl="0" indent="0" algn="l" rtl="0">
              <a:spcBef>
                <a:spcPts val="0"/>
              </a:spcBef>
              <a:spcAft>
                <a:spcPts val="0"/>
              </a:spcAft>
              <a:buNone/>
            </a:pPr>
            <a:r>
              <a:rPr lang="nl-BE" sz="1800" dirty="0" smtClean="0">
                <a:solidFill>
                  <a:schemeClr val="accent4"/>
                </a:solidFill>
                <a:latin typeface="Libre Franklin"/>
                <a:ea typeface="Libre Franklin"/>
                <a:cs typeface="Libre Franklin"/>
                <a:sym typeface="Libre Franklin"/>
              </a:rPr>
              <a:t>Kortom </a:t>
            </a:r>
            <a:r>
              <a:rPr lang="nl-BE" sz="1800" dirty="0">
                <a:solidFill>
                  <a:schemeClr val="accent4"/>
                </a:solidFill>
                <a:latin typeface="Libre Franklin"/>
                <a:ea typeface="Libre Franklin"/>
                <a:cs typeface="Libre Franklin"/>
                <a:sym typeface="Libre Franklin"/>
              </a:rPr>
              <a:t>jouw kleuter laten opgroeien als een sociaal, taalvaardig en competent jong volwassene. </a:t>
            </a:r>
            <a:endParaRPr dirty="0"/>
          </a:p>
        </p:txBody>
      </p:sp>
      <p:sp>
        <p:nvSpPr>
          <p:cNvPr id="414" name="Google Shape;414;p7"/>
          <p:cNvSpPr txBox="1"/>
          <p:nvPr/>
        </p:nvSpPr>
        <p:spPr>
          <a:xfrm rot="-393760">
            <a:off x="7185256" y="4081595"/>
            <a:ext cx="426610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BE" sz="2400">
                <a:solidFill>
                  <a:schemeClr val="accent4"/>
                </a:solidFill>
                <a:latin typeface="Libre Franklin"/>
                <a:ea typeface="Libre Franklin"/>
                <a:cs typeface="Libre Franklin"/>
                <a:sym typeface="Libre Franklin"/>
              </a:rPr>
              <a:t>Wat een grote kans om spelend te ontdekken en te leren!!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419" name="Google Shape;419;p8"/>
          <p:cNvPicPr preferRelativeResize="0">
            <a:picLocks noGrp="1"/>
          </p:cNvPicPr>
          <p:nvPr>
            <p:ph type="pic" idx="2"/>
          </p:nvPr>
        </p:nvPicPr>
        <p:blipFill rotWithShape="1">
          <a:blip r:embed="rId3">
            <a:alphaModFix/>
          </a:blip>
          <a:srcRect t="20456" b="20455"/>
          <a:stretch/>
        </p:blipFill>
        <p:spPr>
          <a:xfrm>
            <a:off x="7282692" y="2990829"/>
            <a:ext cx="4909307" cy="3867171"/>
          </a:xfrm>
          <a:prstGeom prst="rect">
            <a:avLst/>
          </a:prstGeom>
          <a:noFill/>
          <a:ln>
            <a:noFill/>
          </a:ln>
        </p:spPr>
      </p:pic>
      <p:sp>
        <p:nvSpPr>
          <p:cNvPr id="420" name="Google Shape;420;p8"/>
          <p:cNvSpPr txBox="1">
            <a:spLocks noGrp="1"/>
          </p:cNvSpPr>
          <p:nvPr>
            <p:ph type="ftr" idx="11"/>
          </p:nvPr>
        </p:nvSpPr>
        <p:spPr>
          <a:xfrm>
            <a:off x="362846" y="3657246"/>
            <a:ext cx="3599015" cy="905549"/>
          </a:xfrm>
          <a:prstGeom prst="rect">
            <a:avLst/>
          </a:prstGeom>
          <a:noFill/>
          <a:ln>
            <a:noFill/>
          </a:ln>
        </p:spPr>
        <p:txBody>
          <a:bodyPr spcFirstLastPara="1" wrap="square" lIns="0" tIns="45700" rIns="91425" bIns="45700" anchor="ctr" anchorCtr="0">
            <a:noAutofit/>
          </a:bodyPr>
          <a:lstStyle/>
          <a:p>
            <a:pPr marL="0" lvl="0" indent="0" algn="l" rtl="0">
              <a:spcBef>
                <a:spcPts val="0"/>
              </a:spcBef>
              <a:spcAft>
                <a:spcPts val="0"/>
              </a:spcAft>
              <a:buNone/>
            </a:pPr>
            <a:r>
              <a:rPr lang="nl-BE"/>
              <a:t>Natuurlijk zullen er verschillen zijn in het aanbod van activiteiten, speelhoeken en materialen tussen de leeftijden. </a:t>
            </a:r>
            <a:endParaRPr/>
          </a:p>
        </p:txBody>
      </p:sp>
      <p:sp>
        <p:nvSpPr>
          <p:cNvPr id="421" name="Google Shape;421;p8"/>
          <p:cNvSpPr txBox="1">
            <a:spLocks noGrp="1"/>
          </p:cNvSpPr>
          <p:nvPr>
            <p:ph type="sldNum" idx="12"/>
          </p:nvPr>
        </p:nvSpPr>
        <p:spPr>
          <a:xfrm>
            <a:off x="11163743" y="5945824"/>
            <a:ext cx="642257"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nl-BE"/>
              <a:t>8</a:t>
            </a:fld>
            <a:endParaRPr/>
          </a:p>
        </p:txBody>
      </p:sp>
      <p:sp>
        <p:nvSpPr>
          <p:cNvPr id="422" name="Google Shape;422;p8"/>
          <p:cNvSpPr txBox="1">
            <a:spLocks noGrp="1"/>
          </p:cNvSpPr>
          <p:nvPr>
            <p:ph type="title"/>
          </p:nvPr>
        </p:nvSpPr>
        <p:spPr>
          <a:xfrm rot="-408282">
            <a:off x="34825" y="381579"/>
            <a:ext cx="4255059" cy="84080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000"/>
              <a:buFont typeface="Comic Sans MS"/>
              <a:buNone/>
            </a:pPr>
            <a:r>
              <a:rPr lang="nl-BE" sz="2000"/>
              <a:t>Hoe gaat het in een kleuterklas met alle leeftijden samen? </a:t>
            </a:r>
            <a:endParaRPr/>
          </a:p>
        </p:txBody>
      </p:sp>
      <p:sp>
        <p:nvSpPr>
          <p:cNvPr id="423" name="Google Shape;423;p8"/>
          <p:cNvSpPr txBox="1"/>
          <p:nvPr/>
        </p:nvSpPr>
        <p:spPr>
          <a:xfrm>
            <a:off x="102841" y="1548713"/>
            <a:ext cx="5131800" cy="2031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BE" sz="1800" dirty="0">
                <a:solidFill>
                  <a:schemeClr val="accent4"/>
                </a:solidFill>
                <a:latin typeface="Libre Franklin"/>
                <a:ea typeface="Libre Franklin"/>
                <a:cs typeface="Libre Franklin"/>
                <a:sym typeface="Libre Franklin"/>
              </a:rPr>
              <a:t>Onze klas is verdeeld over 2 klasruimten, met aangepaste speelhoeken en waar materiaal aanwezig is eigen aan de leeftijd. Binnen de hoeken en klasruimten zal er steeds gedifferentieerd worden, naargelang de eigenheid, het tempo, de inbreng en de rijpheid van elke kleuter. </a:t>
            </a:r>
            <a:endParaRPr dirty="0"/>
          </a:p>
        </p:txBody>
      </p:sp>
      <p:sp>
        <p:nvSpPr>
          <p:cNvPr id="424" name="Google Shape;424;p8"/>
          <p:cNvSpPr txBox="1"/>
          <p:nvPr/>
        </p:nvSpPr>
        <p:spPr>
          <a:xfrm>
            <a:off x="102841" y="5349044"/>
            <a:ext cx="5131800"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BE" sz="1800" dirty="0">
                <a:solidFill>
                  <a:schemeClr val="accent4"/>
                </a:solidFill>
                <a:latin typeface="Libre Franklin"/>
                <a:ea typeface="Libre Franklin"/>
                <a:cs typeface="Libre Franklin"/>
                <a:sym typeface="Libre Franklin"/>
              </a:rPr>
              <a:t>Zo zal er bv. voor de jongste kleuters meer gelegenheid zijn tot bewegen, ontdekken, experimenteren en rollenspel. Bij de oudsten zijn er meer ontdekkansen met fijne materialen, rond taal en wiskunde. </a:t>
            </a:r>
            <a:endParaRPr dirty="0"/>
          </a:p>
        </p:txBody>
      </p:sp>
      <p:sp>
        <p:nvSpPr>
          <p:cNvPr id="425" name="Google Shape;425;p8"/>
          <p:cNvSpPr txBox="1"/>
          <p:nvPr/>
        </p:nvSpPr>
        <p:spPr>
          <a:xfrm>
            <a:off x="6858000" y="543339"/>
            <a:ext cx="5333999" cy="20312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BE" sz="1800" dirty="0">
                <a:solidFill>
                  <a:schemeClr val="accent4"/>
                </a:solidFill>
                <a:latin typeface="Libre Franklin"/>
                <a:ea typeface="Libre Franklin"/>
                <a:cs typeface="Libre Franklin"/>
                <a:sym typeface="Libre Franklin"/>
              </a:rPr>
              <a:t>Verder zal er bij alle activiteiten zowel taal, denken, tellen, inzicht, beeldende opvoeding, </a:t>
            </a:r>
            <a:r>
              <a:rPr lang="nl-BE" sz="1800" dirty="0" err="1">
                <a:solidFill>
                  <a:schemeClr val="accent4"/>
                </a:solidFill>
                <a:latin typeface="Libre Franklin"/>
                <a:ea typeface="Libre Franklin"/>
                <a:cs typeface="Libre Franklin"/>
                <a:sym typeface="Libre Franklin"/>
              </a:rPr>
              <a:t>enz</a:t>
            </a:r>
            <a:r>
              <a:rPr lang="nl-BE" sz="1800" dirty="0">
                <a:solidFill>
                  <a:schemeClr val="accent4"/>
                </a:solidFill>
                <a:latin typeface="Libre Franklin"/>
                <a:ea typeface="Libre Franklin"/>
                <a:cs typeface="Libre Franklin"/>
                <a:sym typeface="Libre Franklin"/>
              </a:rPr>
              <a:t>… verweven zitten. De totale ontwikkeling van het kind wordt steeds aangesproken in het klasgebeuren. De  activiteiten en hoeken wisselen voortdurend zodat elk kind uitgedaagd en betrokken is in het klasgebeuren. </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9"/>
          <p:cNvSpPr txBox="1">
            <a:spLocks noGrp="1"/>
          </p:cNvSpPr>
          <p:nvPr>
            <p:ph type="sldNum" idx="12"/>
          </p:nvPr>
        </p:nvSpPr>
        <p:spPr>
          <a:xfrm>
            <a:off x="11163743" y="5945824"/>
            <a:ext cx="642257"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nl-BE"/>
              <a:t>9</a:t>
            </a:fld>
            <a:endParaRPr/>
          </a:p>
        </p:txBody>
      </p:sp>
      <p:sp>
        <p:nvSpPr>
          <p:cNvPr id="431" name="Google Shape;431;p9"/>
          <p:cNvSpPr txBox="1">
            <a:spLocks noGrp="1"/>
          </p:cNvSpPr>
          <p:nvPr>
            <p:ph type="title"/>
          </p:nvPr>
        </p:nvSpPr>
        <p:spPr>
          <a:xfrm rot="-360000">
            <a:off x="310818" y="936241"/>
            <a:ext cx="3960711" cy="106150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200"/>
              <a:buFont typeface="Comic Sans MS"/>
              <a:buNone/>
            </a:pPr>
            <a:r>
              <a:rPr lang="nl-BE" sz="3200"/>
              <a:t>Praktische tips en informatie </a:t>
            </a:r>
            <a:endParaRPr/>
          </a:p>
        </p:txBody>
      </p:sp>
      <p:sp>
        <p:nvSpPr>
          <p:cNvPr id="432" name="Google Shape;432;p9"/>
          <p:cNvSpPr txBox="1">
            <a:spLocks noGrp="1"/>
          </p:cNvSpPr>
          <p:nvPr>
            <p:ph type="body" idx="1"/>
          </p:nvPr>
        </p:nvSpPr>
        <p:spPr>
          <a:xfrm>
            <a:off x="266186" y="2622300"/>
            <a:ext cx="3270389" cy="2682997"/>
          </a:xfrm>
          <a:prstGeom prst="rect">
            <a:avLst/>
          </a:prstGeom>
          <a:gradFill>
            <a:gsLst>
              <a:gs pos="0">
                <a:schemeClr val="dk2"/>
              </a:gs>
              <a:gs pos="100000">
                <a:schemeClr val="dk1"/>
              </a:gs>
            </a:gsLst>
            <a:lin ang="10800000" scaled="0"/>
          </a:gradFill>
          <a:ln>
            <a:noFill/>
          </a:ln>
        </p:spPr>
        <p:txBody>
          <a:bodyPr spcFirstLastPara="1" wrap="square" lIns="144000" tIns="108000" rIns="108000" bIns="108000" anchor="ctr" anchorCtr="0">
            <a:normAutofit/>
          </a:bodyPr>
          <a:lstStyle/>
          <a:p>
            <a:pPr marL="0" lvl="0" indent="0" algn="l" rtl="0">
              <a:lnSpc>
                <a:spcPct val="90000"/>
              </a:lnSpc>
              <a:spcBef>
                <a:spcPts val="0"/>
              </a:spcBef>
              <a:spcAft>
                <a:spcPts val="0"/>
              </a:spcAft>
              <a:buClr>
                <a:schemeClr val="lt1"/>
              </a:buClr>
              <a:buSzPts val="1800"/>
              <a:buNone/>
            </a:pPr>
            <a:r>
              <a:rPr lang="nl-BE" sz="1800" dirty="0"/>
              <a:t>Schooluren: </a:t>
            </a:r>
            <a:endParaRPr dirty="0"/>
          </a:p>
          <a:p>
            <a:pPr marL="0" lvl="0" indent="0" algn="l" rtl="0">
              <a:lnSpc>
                <a:spcPct val="90000"/>
              </a:lnSpc>
              <a:spcBef>
                <a:spcPts val="1000"/>
              </a:spcBef>
              <a:spcAft>
                <a:spcPts val="0"/>
              </a:spcAft>
              <a:buClr>
                <a:schemeClr val="lt1"/>
              </a:buClr>
              <a:buSzPts val="1800"/>
              <a:buNone/>
            </a:pPr>
            <a:r>
              <a:rPr lang="nl-BE" sz="1800" dirty="0"/>
              <a:t>Ma: 8u45-12u 13u-15u45 </a:t>
            </a:r>
            <a:endParaRPr dirty="0"/>
          </a:p>
          <a:p>
            <a:pPr marL="0" lvl="0" indent="0" algn="l" rtl="0">
              <a:lnSpc>
                <a:spcPct val="90000"/>
              </a:lnSpc>
              <a:spcBef>
                <a:spcPts val="1000"/>
              </a:spcBef>
              <a:spcAft>
                <a:spcPts val="0"/>
              </a:spcAft>
              <a:buClr>
                <a:schemeClr val="lt1"/>
              </a:buClr>
              <a:buSzPts val="1800"/>
              <a:buNone/>
            </a:pPr>
            <a:r>
              <a:rPr lang="nl-BE" sz="1800" dirty="0"/>
              <a:t>Di: 8u45-12u 13u-15u45 </a:t>
            </a:r>
            <a:endParaRPr dirty="0"/>
          </a:p>
          <a:p>
            <a:pPr marL="0" lvl="0" indent="0" algn="l" rtl="0">
              <a:lnSpc>
                <a:spcPct val="90000"/>
              </a:lnSpc>
              <a:spcBef>
                <a:spcPts val="1000"/>
              </a:spcBef>
              <a:spcAft>
                <a:spcPts val="0"/>
              </a:spcAft>
              <a:buClr>
                <a:schemeClr val="lt1"/>
              </a:buClr>
              <a:buSzPts val="1800"/>
              <a:buNone/>
            </a:pPr>
            <a:r>
              <a:rPr lang="nl-BE" sz="1800" dirty="0"/>
              <a:t>Woe: 8u45- 11u30 </a:t>
            </a:r>
            <a:endParaRPr dirty="0"/>
          </a:p>
          <a:p>
            <a:pPr marL="0" lvl="0" indent="0" algn="l" rtl="0">
              <a:lnSpc>
                <a:spcPct val="90000"/>
              </a:lnSpc>
              <a:spcBef>
                <a:spcPts val="1000"/>
              </a:spcBef>
              <a:spcAft>
                <a:spcPts val="0"/>
              </a:spcAft>
              <a:buClr>
                <a:schemeClr val="lt1"/>
              </a:buClr>
              <a:buSzPts val="1800"/>
              <a:buNone/>
            </a:pPr>
            <a:r>
              <a:rPr lang="nl-BE" sz="1800" dirty="0"/>
              <a:t>Do: 8u45-12u 13u-15u45 </a:t>
            </a:r>
            <a:endParaRPr dirty="0"/>
          </a:p>
          <a:p>
            <a:pPr marL="0" lvl="0" indent="0" algn="l" rtl="0">
              <a:lnSpc>
                <a:spcPct val="90000"/>
              </a:lnSpc>
              <a:spcBef>
                <a:spcPts val="1000"/>
              </a:spcBef>
              <a:spcAft>
                <a:spcPts val="0"/>
              </a:spcAft>
              <a:buClr>
                <a:schemeClr val="lt1"/>
              </a:buClr>
              <a:buSzPts val="1800"/>
              <a:buNone/>
            </a:pPr>
            <a:r>
              <a:rPr lang="nl-BE" sz="1800" dirty="0"/>
              <a:t>Vrij: 8u45- 12u 13u-15u </a:t>
            </a:r>
            <a:endParaRPr dirty="0"/>
          </a:p>
        </p:txBody>
      </p:sp>
      <p:sp>
        <p:nvSpPr>
          <p:cNvPr id="433" name="Google Shape;433;p9"/>
          <p:cNvSpPr txBox="1"/>
          <p:nvPr/>
        </p:nvSpPr>
        <p:spPr>
          <a:xfrm>
            <a:off x="4969566" y="732145"/>
            <a:ext cx="7065552" cy="646330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BE" sz="1800" b="1" dirty="0">
                <a:solidFill>
                  <a:schemeClr val="accent4"/>
                </a:solidFill>
                <a:latin typeface="Libre Franklin"/>
                <a:ea typeface="Libre Franklin"/>
                <a:cs typeface="Libre Franklin"/>
                <a:sym typeface="Libre Franklin"/>
              </a:rPr>
              <a:t>Opvang: </a:t>
            </a:r>
            <a:endParaRPr dirty="0"/>
          </a:p>
          <a:p>
            <a:pPr marL="0" marR="0" lvl="0" indent="0" algn="l" rtl="0">
              <a:spcBef>
                <a:spcPts val="0"/>
              </a:spcBef>
              <a:spcAft>
                <a:spcPts val="0"/>
              </a:spcAft>
              <a:buNone/>
            </a:pPr>
            <a:r>
              <a:rPr lang="nl-BE" sz="1800" dirty="0">
                <a:solidFill>
                  <a:schemeClr val="accent4"/>
                </a:solidFill>
                <a:latin typeface="Libre Franklin"/>
                <a:ea typeface="Libre Franklin"/>
                <a:cs typeface="Libre Franklin"/>
                <a:sym typeface="Libre Franklin"/>
              </a:rPr>
              <a:t>Dagelijks, ook op woensdag is er opvang voorzien. De opvang gaat door op de lagere school (De Vierklaver), de verplaatsing gebeurt door met bus.</a:t>
            </a:r>
            <a:endParaRPr dirty="0"/>
          </a:p>
          <a:p>
            <a:pPr marL="0" marR="0" lvl="0" indent="0" algn="l" rtl="0">
              <a:spcBef>
                <a:spcPts val="0"/>
              </a:spcBef>
              <a:spcAft>
                <a:spcPts val="0"/>
              </a:spcAft>
              <a:buNone/>
            </a:pPr>
            <a:r>
              <a:rPr lang="nl-BE" sz="1800" dirty="0">
                <a:solidFill>
                  <a:schemeClr val="accent4"/>
                </a:solidFill>
                <a:latin typeface="Libre Franklin"/>
                <a:ea typeface="Libre Franklin"/>
                <a:cs typeface="Libre Franklin"/>
                <a:sym typeface="Libre Franklin"/>
              </a:rPr>
              <a:t>Voorschoolse opvang van 7u-8u (vanaf 8u op de kleuterschool). </a:t>
            </a:r>
            <a:endParaRPr dirty="0"/>
          </a:p>
          <a:p>
            <a:pPr marL="0" marR="0" lvl="0" indent="0" algn="l" rtl="0">
              <a:spcBef>
                <a:spcPts val="0"/>
              </a:spcBef>
              <a:spcAft>
                <a:spcPts val="0"/>
              </a:spcAft>
              <a:buNone/>
            </a:pPr>
            <a:r>
              <a:rPr lang="nl-BE" sz="1800" dirty="0">
                <a:solidFill>
                  <a:schemeClr val="accent4"/>
                </a:solidFill>
                <a:latin typeface="Libre Franklin"/>
                <a:ea typeface="Libre Franklin"/>
                <a:cs typeface="Libre Franklin"/>
                <a:sym typeface="Libre Franklin"/>
              </a:rPr>
              <a:t>Naschools van 16u-18u.</a:t>
            </a:r>
            <a:endParaRPr dirty="0"/>
          </a:p>
          <a:p>
            <a:pPr marL="0" marR="0" lvl="0" indent="0" algn="l" rtl="0">
              <a:spcBef>
                <a:spcPts val="0"/>
              </a:spcBef>
              <a:spcAft>
                <a:spcPts val="0"/>
              </a:spcAft>
              <a:buNone/>
            </a:pPr>
            <a:endParaRPr sz="1800" dirty="0">
              <a:solidFill>
                <a:schemeClr val="accent4"/>
              </a:solidFill>
              <a:latin typeface="Libre Franklin"/>
              <a:ea typeface="Libre Franklin"/>
              <a:cs typeface="Libre Franklin"/>
              <a:sym typeface="Libre Franklin"/>
            </a:endParaRPr>
          </a:p>
          <a:p>
            <a:pPr marL="0" marR="0" lvl="0" indent="0" algn="l" rtl="0">
              <a:spcBef>
                <a:spcPts val="0"/>
              </a:spcBef>
              <a:spcAft>
                <a:spcPts val="0"/>
              </a:spcAft>
              <a:buNone/>
            </a:pPr>
            <a:r>
              <a:rPr lang="nl-BE" sz="1800" b="1" dirty="0">
                <a:solidFill>
                  <a:schemeClr val="accent4"/>
                </a:solidFill>
                <a:latin typeface="Libre Franklin"/>
                <a:ea typeface="Libre Franklin"/>
                <a:cs typeface="Libre Franklin"/>
                <a:sym typeface="Libre Franklin"/>
              </a:rPr>
              <a:t>Middagmalen: </a:t>
            </a:r>
            <a:endParaRPr dirty="0"/>
          </a:p>
          <a:p>
            <a:pPr marL="0" marR="0" lvl="0" indent="0" algn="l" rtl="0">
              <a:spcBef>
                <a:spcPts val="0"/>
              </a:spcBef>
              <a:spcAft>
                <a:spcPts val="0"/>
              </a:spcAft>
              <a:buNone/>
            </a:pPr>
            <a:r>
              <a:rPr lang="nl-BE" sz="1800" dirty="0">
                <a:solidFill>
                  <a:schemeClr val="accent4"/>
                </a:solidFill>
                <a:latin typeface="Libre Franklin"/>
                <a:ea typeface="Libre Franklin"/>
                <a:cs typeface="Libre Franklin"/>
                <a:sym typeface="Libre Franklin"/>
              </a:rPr>
              <a:t>‘s Middags kan er op school warm gegeten worden. De prijzen krijg je via de infobrochure in het begin van het schooljaar. </a:t>
            </a:r>
            <a:endParaRPr dirty="0"/>
          </a:p>
          <a:p>
            <a:pPr marL="0" marR="0" lvl="0" indent="0" algn="l" rtl="0">
              <a:spcBef>
                <a:spcPts val="0"/>
              </a:spcBef>
              <a:spcAft>
                <a:spcPts val="0"/>
              </a:spcAft>
              <a:buNone/>
            </a:pPr>
            <a:r>
              <a:rPr lang="nl-BE" sz="1800" dirty="0">
                <a:solidFill>
                  <a:schemeClr val="accent4"/>
                </a:solidFill>
                <a:latin typeface="Libre Franklin"/>
                <a:ea typeface="Libre Franklin"/>
                <a:cs typeface="Libre Franklin"/>
                <a:sym typeface="Libre Franklin"/>
              </a:rPr>
              <a:t>Je kind kan ook boterhammen meebrengen van thuis. </a:t>
            </a:r>
            <a:endParaRPr dirty="0"/>
          </a:p>
          <a:p>
            <a:pPr marL="0" marR="0" lvl="0" indent="0" algn="l" rtl="0">
              <a:spcBef>
                <a:spcPts val="0"/>
              </a:spcBef>
              <a:spcAft>
                <a:spcPts val="0"/>
              </a:spcAft>
              <a:buNone/>
            </a:pPr>
            <a:r>
              <a:rPr lang="nl-BE" sz="1800" dirty="0">
                <a:solidFill>
                  <a:schemeClr val="accent4"/>
                </a:solidFill>
                <a:latin typeface="Libre Franklin"/>
                <a:ea typeface="Libre Franklin"/>
                <a:cs typeface="Libre Franklin"/>
                <a:sym typeface="Libre Franklin"/>
              </a:rPr>
              <a:t>Gezonde drank is beschikbaar: soep, water, spa, melk, chocomelk en </a:t>
            </a:r>
            <a:r>
              <a:rPr lang="nl-BE" sz="1800" dirty="0" err="1">
                <a:solidFill>
                  <a:schemeClr val="accent4"/>
                </a:solidFill>
                <a:latin typeface="Libre Franklin"/>
                <a:ea typeface="Libre Franklin"/>
                <a:cs typeface="Libre Franklin"/>
                <a:sym typeface="Libre Franklin"/>
              </a:rPr>
              <a:t>eco</a:t>
            </a:r>
            <a:r>
              <a:rPr lang="nl-BE" sz="1800" dirty="0">
                <a:solidFill>
                  <a:schemeClr val="accent4"/>
                </a:solidFill>
                <a:latin typeface="Libre Franklin"/>
                <a:ea typeface="Libre Franklin"/>
                <a:cs typeface="Libre Franklin"/>
                <a:sym typeface="Libre Franklin"/>
              </a:rPr>
              <a:t>-fruitsap. </a:t>
            </a:r>
            <a:endParaRPr dirty="0"/>
          </a:p>
          <a:p>
            <a:pPr marL="0" marR="0" lvl="0" indent="0" algn="l" rtl="0">
              <a:spcBef>
                <a:spcPts val="0"/>
              </a:spcBef>
              <a:spcAft>
                <a:spcPts val="0"/>
              </a:spcAft>
              <a:buNone/>
            </a:pPr>
            <a:endParaRPr sz="1800" dirty="0">
              <a:solidFill>
                <a:schemeClr val="accent4"/>
              </a:solidFill>
              <a:latin typeface="Libre Franklin"/>
              <a:ea typeface="Libre Franklin"/>
              <a:cs typeface="Libre Franklin"/>
              <a:sym typeface="Libre Franklin"/>
            </a:endParaRPr>
          </a:p>
          <a:p>
            <a:pPr marL="0" marR="0" lvl="0" indent="0" algn="l" rtl="0">
              <a:spcBef>
                <a:spcPts val="0"/>
              </a:spcBef>
              <a:spcAft>
                <a:spcPts val="0"/>
              </a:spcAft>
              <a:buNone/>
            </a:pPr>
            <a:r>
              <a:rPr lang="nl-BE" sz="1800" b="1" dirty="0">
                <a:solidFill>
                  <a:schemeClr val="accent4"/>
                </a:solidFill>
                <a:latin typeface="Libre Franklin"/>
                <a:ea typeface="Libre Franklin"/>
                <a:cs typeface="Libre Franklin"/>
                <a:sym typeface="Libre Franklin"/>
              </a:rPr>
              <a:t>Het heen- en weerboekje:</a:t>
            </a:r>
            <a:endParaRPr dirty="0"/>
          </a:p>
          <a:p>
            <a:pPr marL="0" marR="0" lvl="0" indent="0" algn="l" rtl="0">
              <a:spcBef>
                <a:spcPts val="0"/>
              </a:spcBef>
              <a:spcAft>
                <a:spcPts val="0"/>
              </a:spcAft>
              <a:buNone/>
            </a:pPr>
            <a:r>
              <a:rPr lang="nl-BE" sz="1800" dirty="0">
                <a:solidFill>
                  <a:schemeClr val="accent4"/>
                </a:solidFill>
                <a:latin typeface="Libre Franklin"/>
                <a:ea typeface="Libre Franklin"/>
                <a:cs typeface="Libre Franklin"/>
                <a:sym typeface="Libre Franklin"/>
              </a:rPr>
              <a:t>Is een boekje dat zich altijd in de boekentas bevindt. Daarin kunnen de juffen en ouders iets noteren. </a:t>
            </a:r>
            <a:endParaRPr dirty="0"/>
          </a:p>
          <a:p>
            <a:pPr marL="0" marR="0" lvl="0" indent="0" algn="l" rtl="0">
              <a:spcBef>
                <a:spcPts val="0"/>
              </a:spcBef>
              <a:spcAft>
                <a:spcPts val="0"/>
              </a:spcAft>
              <a:buNone/>
            </a:pPr>
            <a:endParaRPr sz="1800" dirty="0">
              <a:solidFill>
                <a:schemeClr val="accent4"/>
              </a:solidFill>
              <a:latin typeface="Libre Franklin"/>
              <a:ea typeface="Libre Franklin"/>
              <a:cs typeface="Libre Franklin"/>
              <a:sym typeface="Libre Franklin"/>
            </a:endParaRPr>
          </a:p>
          <a:p>
            <a:pPr marL="0" marR="0" lvl="0" indent="0" algn="l" rtl="0">
              <a:spcBef>
                <a:spcPts val="0"/>
              </a:spcBef>
              <a:spcAft>
                <a:spcPts val="0"/>
              </a:spcAft>
              <a:buNone/>
            </a:pPr>
            <a:r>
              <a:rPr lang="nl-BE" sz="1800" b="1" dirty="0">
                <a:solidFill>
                  <a:schemeClr val="accent4"/>
                </a:solidFill>
                <a:latin typeface="Libre Franklin"/>
                <a:ea typeface="Libre Franklin"/>
                <a:cs typeface="Libre Franklin"/>
                <a:sym typeface="Libre Franklin"/>
              </a:rPr>
              <a:t>CLB</a:t>
            </a:r>
            <a:r>
              <a:rPr lang="nl-BE" sz="1800" dirty="0">
                <a:solidFill>
                  <a:schemeClr val="accent4"/>
                </a:solidFill>
                <a:latin typeface="Libre Franklin"/>
                <a:ea typeface="Libre Franklin"/>
                <a:cs typeface="Libre Franklin"/>
                <a:sym typeface="Libre Franklin"/>
              </a:rPr>
              <a:t>: </a:t>
            </a:r>
            <a:endParaRPr dirty="0"/>
          </a:p>
          <a:p>
            <a:pPr marL="0" marR="0" lvl="0" indent="0" algn="l" rtl="0">
              <a:spcBef>
                <a:spcPts val="0"/>
              </a:spcBef>
              <a:spcAft>
                <a:spcPts val="0"/>
              </a:spcAft>
              <a:buNone/>
            </a:pPr>
            <a:r>
              <a:rPr lang="nl-BE" sz="1800" dirty="0">
                <a:solidFill>
                  <a:schemeClr val="accent4"/>
                </a:solidFill>
                <a:latin typeface="Libre Franklin"/>
                <a:ea typeface="Libre Franklin"/>
                <a:cs typeface="Libre Franklin"/>
                <a:sym typeface="Libre Franklin"/>
              </a:rPr>
              <a:t>Onze scholengemeenschap is aangesloten bij het CLB.</a:t>
            </a:r>
            <a:endParaRPr dirty="0"/>
          </a:p>
          <a:p>
            <a:pPr marL="0" marR="0" lvl="0" indent="0" algn="l" rtl="0">
              <a:spcBef>
                <a:spcPts val="0"/>
              </a:spcBef>
              <a:spcAft>
                <a:spcPts val="0"/>
              </a:spcAft>
              <a:buNone/>
            </a:pPr>
            <a:r>
              <a:rPr lang="nl-BE" sz="1800" dirty="0">
                <a:solidFill>
                  <a:schemeClr val="accent4"/>
                </a:solidFill>
                <a:latin typeface="Libre Franklin"/>
                <a:ea typeface="Libre Franklin"/>
                <a:cs typeface="Libre Franklin"/>
                <a:sym typeface="Libre Franklin"/>
              </a:rPr>
              <a:t>Vrij centrum voor leerlingbegeleiding Zuid- Oost-Vlaanderen </a:t>
            </a:r>
            <a:endParaRPr dirty="0"/>
          </a:p>
          <a:p>
            <a:pPr marL="0" marR="0" lvl="0" indent="0" algn="l" rtl="0">
              <a:spcBef>
                <a:spcPts val="0"/>
              </a:spcBef>
              <a:spcAft>
                <a:spcPts val="0"/>
              </a:spcAft>
              <a:buNone/>
            </a:pPr>
            <a:r>
              <a:rPr lang="nl-BE" sz="1800" dirty="0" err="1">
                <a:solidFill>
                  <a:schemeClr val="accent4"/>
                </a:solidFill>
                <a:latin typeface="Libre Franklin"/>
                <a:ea typeface="Libre Franklin"/>
                <a:cs typeface="Libre Franklin"/>
                <a:sym typeface="Libre Franklin"/>
              </a:rPr>
              <a:t>Burgschelde</a:t>
            </a:r>
            <a:r>
              <a:rPr lang="nl-BE" sz="1800" dirty="0">
                <a:solidFill>
                  <a:schemeClr val="accent4"/>
                </a:solidFill>
                <a:latin typeface="Libre Franklin"/>
                <a:ea typeface="Libre Franklin"/>
                <a:cs typeface="Libre Franklin"/>
                <a:sym typeface="Libre Franklin"/>
              </a:rPr>
              <a:t> 7  9700 Oudenaarde </a:t>
            </a:r>
            <a:endParaRPr dirty="0"/>
          </a:p>
          <a:p>
            <a:pPr marL="0" marR="0" lvl="0" indent="0" algn="l" rtl="0">
              <a:spcBef>
                <a:spcPts val="0"/>
              </a:spcBef>
              <a:spcAft>
                <a:spcPts val="0"/>
              </a:spcAft>
              <a:buNone/>
            </a:pPr>
            <a:endParaRPr sz="1800" dirty="0">
              <a:solidFill>
                <a:schemeClr val="accent4"/>
              </a:solidFill>
              <a:latin typeface="Libre Franklin"/>
              <a:ea typeface="Libre Franklin"/>
              <a:cs typeface="Libre Franklin"/>
              <a:sym typeface="Libre Franklin"/>
            </a:endParaRPr>
          </a:p>
        </p:txBody>
      </p:sp>
    </p:spTree>
  </p:cSld>
  <p:clrMapOvr>
    <a:masterClrMapping/>
  </p:clrMapOvr>
</p:sld>
</file>

<file path=ppt/theme/theme1.xml><?xml version="1.0" encoding="utf-8"?>
<a:theme xmlns:a="http://schemas.openxmlformats.org/drawingml/2006/main" name="Office-thema">
  <a:themeElements>
    <a:clrScheme name="Custom 22">
      <a:dk1>
        <a:srgbClr val="9D0F00"/>
      </a:dk1>
      <a:lt1>
        <a:srgbClr val="FFFFFF"/>
      </a:lt1>
      <a:dk2>
        <a:srgbClr val="D30F00"/>
      </a:dk2>
      <a:lt2>
        <a:srgbClr val="C07400"/>
      </a:lt2>
      <a:accent1>
        <a:srgbClr val="005CC9"/>
      </a:accent1>
      <a:accent2>
        <a:srgbClr val="008EDC"/>
      </a:accent2>
      <a:accent3>
        <a:srgbClr val="3DA800"/>
      </a:accent3>
      <a:accent4>
        <a:srgbClr val="4D4D4D"/>
      </a:accent4>
      <a:accent5>
        <a:srgbClr val="FFAA00"/>
      </a:accent5>
      <a:accent6>
        <a:srgbClr val="1F7100"/>
      </a:accent6>
      <a:hlink>
        <a:srgbClr val="D30F00"/>
      </a:hlink>
      <a:folHlink>
        <a:srgbClr val="D30F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TotalTime>
  <Words>1346</Words>
  <Application>Microsoft Office PowerPoint</Application>
  <PresentationFormat>Breedbeeld</PresentationFormat>
  <Paragraphs>120</Paragraphs>
  <Slides>12</Slides>
  <Notes>12</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12</vt:i4>
      </vt:variant>
    </vt:vector>
  </HeadingPairs>
  <TitlesOfParts>
    <vt:vector size="17" baseType="lpstr">
      <vt:lpstr>Comic Sans MS</vt:lpstr>
      <vt:lpstr>Libre Franklin</vt:lpstr>
      <vt:lpstr>Arial</vt:lpstr>
      <vt:lpstr>Calibri</vt:lpstr>
      <vt:lpstr>Office-thema</vt:lpstr>
      <vt:lpstr>De eerste stapjes naar de kleuterklas</vt:lpstr>
      <vt:lpstr>Inleiding </vt:lpstr>
      <vt:lpstr>Welkom in de kleuterklas </vt:lpstr>
      <vt:lpstr>Wanneer mag uw kind voor het eerst naar school?</vt:lpstr>
      <vt:lpstr>Hoe kan u uw peuter voorbereiden op de eerste schooldag? </vt:lpstr>
      <vt:lpstr>Wat neemt uw peuter mee naar school? </vt:lpstr>
      <vt:lpstr>Een kijkje in de kleuterklas</vt:lpstr>
      <vt:lpstr>Hoe gaat het in een kleuterklas met alle leeftijden samen? </vt:lpstr>
      <vt:lpstr>Praktische tips en informatie </vt:lpstr>
      <vt:lpstr>Contact ouders-school</vt:lpstr>
      <vt:lpstr>U kan ons altijd bereiken via: </vt:lpstr>
      <vt:lpstr>Tot de eerste schooldag!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 eerste stapjes naar de kleuterklas</dc:title>
  <dc:creator>Vbs Asper</dc:creator>
  <cp:lastModifiedBy>Directie</cp:lastModifiedBy>
  <cp:revision>3</cp:revision>
  <cp:lastPrinted>2021-08-25T11:21:49Z</cp:lastPrinted>
  <dcterms:created xsi:type="dcterms:W3CDTF">2020-01-21T10:00:26Z</dcterms:created>
  <dcterms:modified xsi:type="dcterms:W3CDTF">2023-12-28T18:04:51Z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