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8" r:id="rId2"/>
  </p:sldMasterIdLst>
  <p:notesMasterIdLst>
    <p:notesMasterId r:id="rId1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12192000" cy="6858000"/>
  <p:notesSz cx="6797675" cy="9926638"/>
  <p:embeddedFontLst>
    <p:embeddedFont>
      <p:font typeface="Comic Sans MS" panose="030F0702030302020204" pitchFamily="66" charset="0"/>
      <p:regular r:id="rId20"/>
      <p:bold r:id="rId21"/>
      <p:italic r:id="rId22"/>
      <p:boldItalic r:id="rId23"/>
    </p:embeddedFont>
    <p:embeddedFont>
      <p:font typeface="Libre Franklin" panose="020B0604020202020204" charset="0"/>
      <p:regular r:id="rId24"/>
      <p:bold r:id="rId25"/>
      <p:italic r:id="rId26"/>
      <p:boldItalic r:id="rId27"/>
    </p:embeddedFont>
    <p:embeddedFont>
      <p:font typeface="Caveat" panose="020B0604020202020204" charset="0"/>
      <p:regular r:id="rId28"/>
      <p:bold r:id="rId29"/>
    </p:embeddedFont>
    <p:embeddedFont>
      <p:font typeface="Verdana" panose="020B0604030504040204" pitchFamily="3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hY8Pc3NRnWQeA1UH23UEqk2wTrA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presProps" Target="presProps.xml"/><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B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4" name="Google Shape;644;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7245ef4015_1_1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7" name="Google Shape;757;g7245ef4015_1_13: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8" name="Google Shape;758;g7245ef4015_1_13:notes"/>
          <p:cNvSpPr txBox="1">
            <a:spLocks noGrp="1"/>
          </p:cNvSpPr>
          <p:nvPr>
            <p:ph type="sldNum" idx="12"/>
          </p:nvPr>
        </p:nvSpPr>
        <p:spPr>
          <a:xfrm>
            <a:off x="3850443" y="9428583"/>
            <a:ext cx="2945659" cy="49796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nl-B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9: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8" name="Google Shape;768;p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6f101c7bcf_0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g6f101c7bcf_0_0: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8" name="Google Shape;778;g6f101c7bcf_0_0:notes"/>
          <p:cNvSpPr txBox="1">
            <a:spLocks noGrp="1"/>
          </p:cNvSpPr>
          <p:nvPr>
            <p:ph type="sldNum" idx="12"/>
          </p:nvPr>
        </p:nvSpPr>
        <p:spPr>
          <a:xfrm>
            <a:off x="3850443" y="9428583"/>
            <a:ext cx="2945659" cy="49796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nl-B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702f418cf6_0_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g702f418cf6_0_3: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9" name="Google Shape;789;g702f418cf6_0_3:notes"/>
          <p:cNvSpPr txBox="1">
            <a:spLocks noGrp="1"/>
          </p:cNvSpPr>
          <p:nvPr>
            <p:ph type="sldNum" idx="12"/>
          </p:nvPr>
        </p:nvSpPr>
        <p:spPr>
          <a:xfrm>
            <a:off x="3850443" y="9428583"/>
            <a:ext cx="2945659" cy="49796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nl-B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1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9" name="Google Shape;799;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0" name="Google Shape;810;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1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1" name="Google Shape;821;p1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3" name="Google Shape;653;p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3" name="Google Shape;663;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2" name="Google Shape;672;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81960646be_1_1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7" name="Google Shape;687;g81960646be_1_17: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8" name="Google Shape;688;g81960646be_1_17:notes"/>
          <p:cNvSpPr txBox="1">
            <a:spLocks noGrp="1"/>
          </p:cNvSpPr>
          <p:nvPr>
            <p:ph type="sldNum" idx="12"/>
          </p:nvPr>
        </p:nvSpPr>
        <p:spPr>
          <a:xfrm>
            <a:off x="3850443" y="9428583"/>
            <a:ext cx="2945659" cy="49796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nl-B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0" name="Google Shape;700;p6: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7f311560b7_0_328: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0" name="Google Shape;720;g7f311560b7_0_3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702f418cf6_0_49: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4" name="Google Shape;734;g702f418cf6_0_4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7f311560b7_0_67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g7f311560b7_0_670: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5" name="Google Shape;745;g7f311560b7_0_670:notes"/>
          <p:cNvSpPr txBox="1">
            <a:spLocks noGrp="1"/>
          </p:cNvSpPr>
          <p:nvPr>
            <p:ph type="sldNum" idx="12"/>
          </p:nvPr>
        </p:nvSpPr>
        <p:spPr>
          <a:xfrm>
            <a:off x="3850443" y="9428583"/>
            <a:ext cx="2945659" cy="49796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nl-B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dia met afbeelding">
  <p:cSld name="Titeldia met afbeelding">
    <p:spTree>
      <p:nvGrpSpPr>
        <p:cNvPr id="1" name="Shape 15"/>
        <p:cNvGrpSpPr/>
        <p:nvPr/>
      </p:nvGrpSpPr>
      <p:grpSpPr>
        <a:xfrm>
          <a:off x="0" y="0"/>
          <a:ext cx="0" cy="0"/>
          <a:chOff x="0" y="0"/>
          <a:chExt cx="0" cy="0"/>
        </a:xfrm>
      </p:grpSpPr>
      <p:grpSp>
        <p:nvGrpSpPr>
          <p:cNvPr id="16" name="Google Shape;16;p14"/>
          <p:cNvGrpSpPr/>
          <p:nvPr/>
        </p:nvGrpSpPr>
        <p:grpSpPr>
          <a:xfrm>
            <a:off x="-12700" y="-12700"/>
            <a:ext cx="12212320" cy="6882130"/>
            <a:chOff x="-12700" y="-12700"/>
            <a:chExt cx="12212320" cy="6882130"/>
          </a:xfrm>
        </p:grpSpPr>
        <p:sp>
          <p:nvSpPr>
            <p:cNvPr id="17" name="Google Shape;17;p14"/>
            <p:cNvSpPr/>
            <p:nvPr/>
          </p:nvSpPr>
          <p:spPr>
            <a:xfrm>
              <a:off x="6134100" y="2558390"/>
              <a:ext cx="6057900" cy="2717800"/>
            </a:xfrm>
            <a:custGeom>
              <a:avLst/>
              <a:gdLst/>
              <a:ahLst/>
              <a:cxnLst/>
              <a:rect l="l" t="t" r="r" b="b"/>
              <a:pathLst>
                <a:path w="6057900" h="2717800" extrusionOk="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rgbClr val="008EDC">
                    <a:alpha val="2745"/>
                  </a:srgbClr>
                </a:gs>
                <a:gs pos="100000">
                  <a:srgbClr val="005CC9">
                    <a:alpha val="40000"/>
                  </a:srgbClr>
                </a:gs>
              </a:gsLst>
              <a:lin ang="108014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8" name="Google Shape;18;p14"/>
            <p:cNvSpPr/>
            <p:nvPr/>
          </p:nvSpPr>
          <p:spPr>
            <a:xfrm>
              <a:off x="5767070" y="5688330"/>
              <a:ext cx="1130300" cy="1181100"/>
            </a:xfrm>
            <a:custGeom>
              <a:avLst/>
              <a:gdLst/>
              <a:ahLst/>
              <a:cxnLst/>
              <a:rect l="l" t="t" r="r" b="b"/>
              <a:pathLst>
                <a:path w="1130300" h="1181100" extrusionOk="0">
                  <a:moveTo>
                    <a:pt x="1127760" y="12700"/>
                  </a:moveTo>
                  <a:lnTo>
                    <a:pt x="1127760" y="12700"/>
                  </a:lnTo>
                  <a:lnTo>
                    <a:pt x="547370" y="491490"/>
                  </a:lnTo>
                  <a:lnTo>
                    <a:pt x="12700" y="1169670"/>
                  </a:lnTo>
                  <a:lnTo>
                    <a:pt x="435610" y="1169670"/>
                  </a:lnTo>
                  <a:lnTo>
                    <a:pt x="835660" y="670560"/>
                  </a:lnTo>
                  <a:close/>
                </a:path>
              </a:pathLst>
            </a:custGeom>
            <a:gradFill>
              <a:gsLst>
                <a:gs pos="0">
                  <a:srgbClr val="3DA800">
                    <a:alpha val="2745"/>
                  </a:srgbClr>
                </a:gs>
                <a:gs pos="100000">
                  <a:srgbClr val="3DA800">
                    <a:alpha val="20000"/>
                  </a:srgbClr>
                </a:gs>
              </a:gsLst>
              <a:lin ang="743997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9" name="Google Shape;19;p14"/>
            <p:cNvSpPr/>
            <p:nvPr/>
          </p:nvSpPr>
          <p:spPr>
            <a:xfrm>
              <a:off x="-12700" y="492760"/>
              <a:ext cx="2692400" cy="762000"/>
            </a:xfrm>
            <a:custGeom>
              <a:avLst/>
              <a:gdLst/>
              <a:ahLst/>
              <a:cxnLst/>
              <a:rect l="l" t="t" r="r" b="b"/>
              <a:pathLst>
                <a:path w="2692400" h="762000" extrusionOk="0">
                  <a:moveTo>
                    <a:pt x="12700" y="429260"/>
                  </a:moveTo>
                  <a:lnTo>
                    <a:pt x="12700" y="759460"/>
                  </a:lnTo>
                  <a:lnTo>
                    <a:pt x="2044700" y="334010"/>
                  </a:lnTo>
                  <a:lnTo>
                    <a:pt x="2689860" y="12700"/>
                  </a:lnTo>
                  <a:lnTo>
                    <a:pt x="2689860" y="12700"/>
                  </a:lnTo>
                  <a:lnTo>
                    <a:pt x="1936750" y="12700"/>
                  </a:lnTo>
                  <a:close/>
                </a:path>
              </a:pathLst>
            </a:custGeom>
            <a:gradFill>
              <a:gsLst>
                <a:gs pos="0">
                  <a:srgbClr val="D30F00">
                    <a:alpha val="2745"/>
                  </a:srgbClr>
                </a:gs>
                <a:gs pos="100000">
                  <a:srgbClr val="D3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0" name="Google Shape;20;p14"/>
            <p:cNvSpPr/>
            <p:nvPr/>
          </p:nvSpPr>
          <p:spPr>
            <a:xfrm>
              <a:off x="7642860" y="-12700"/>
              <a:ext cx="1282700" cy="1231900"/>
            </a:xfrm>
            <a:custGeom>
              <a:avLst/>
              <a:gdLst/>
              <a:ahLst/>
              <a:cxnLst/>
              <a:rect l="l" t="t" r="r" b="b"/>
              <a:pathLst>
                <a:path w="1282700" h="1231900" extrusionOk="0">
                  <a:moveTo>
                    <a:pt x="12700" y="1226820"/>
                  </a:moveTo>
                  <a:lnTo>
                    <a:pt x="613410" y="773430"/>
                  </a:lnTo>
                  <a:lnTo>
                    <a:pt x="1270000" y="12700"/>
                  </a:lnTo>
                  <a:lnTo>
                    <a:pt x="831850" y="12700"/>
                  </a:lnTo>
                  <a:lnTo>
                    <a:pt x="334010" y="581660"/>
                  </a:lnTo>
                  <a:close/>
                </a:path>
              </a:pathLst>
            </a:custGeom>
            <a:gradFill>
              <a:gsLst>
                <a:gs pos="0">
                  <a:srgbClr val="C07400">
                    <a:alpha val="2745"/>
                  </a:srgbClr>
                </a:gs>
                <a:gs pos="100000">
                  <a:srgbClr val="C07400">
                    <a:alpha val="20000"/>
                  </a:srgbClr>
                </a:gs>
              </a:gsLst>
              <a:lin ang="31200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1" name="Google Shape;21;p14"/>
            <p:cNvSpPr/>
            <p:nvPr/>
          </p:nvSpPr>
          <p:spPr>
            <a:xfrm>
              <a:off x="8820150" y="-12700"/>
              <a:ext cx="2349500" cy="1943100"/>
            </a:xfrm>
            <a:custGeom>
              <a:avLst/>
              <a:gdLst/>
              <a:ahLst/>
              <a:cxnLst/>
              <a:rect l="l" t="t" r="r" b="b"/>
              <a:pathLst>
                <a:path w="2349500" h="1943100" extrusionOk="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rgbClr val="3DA800">
                    <a:alpha val="40000"/>
                  </a:srgbClr>
                </a:gs>
                <a:gs pos="100000">
                  <a:srgbClr val="3DA800">
                    <a:alpha val="2745"/>
                  </a:srgbClr>
                </a:gs>
              </a:gsLst>
              <a:lin ang="594008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2" name="Google Shape;22;p14"/>
            <p:cNvSpPr/>
            <p:nvPr/>
          </p:nvSpPr>
          <p:spPr>
            <a:xfrm>
              <a:off x="7265670" y="5240886"/>
              <a:ext cx="4927600" cy="1193800"/>
            </a:xfrm>
            <a:custGeom>
              <a:avLst/>
              <a:gdLst/>
              <a:ahLst/>
              <a:cxnLst/>
              <a:rect l="l" t="t" r="r" b="b"/>
              <a:pathLst>
                <a:path w="4927600" h="1193800" extrusionOk="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0">
                  <a:srgbClr val="D30F00">
                    <a:alpha val="2745"/>
                  </a:srgbClr>
                </a:gs>
                <a:gs pos="100000">
                  <a:srgbClr val="D30F00">
                    <a:alpha val="40000"/>
                  </a:srgbClr>
                </a:gs>
              </a:gsLst>
              <a:lin ang="90000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3" name="Google Shape;23;p14"/>
            <p:cNvSpPr/>
            <p:nvPr/>
          </p:nvSpPr>
          <p:spPr>
            <a:xfrm>
              <a:off x="0" y="4398010"/>
              <a:ext cx="6605059" cy="2459990"/>
            </a:xfrm>
            <a:custGeom>
              <a:avLst/>
              <a:gdLst/>
              <a:ahLst/>
              <a:cxnLst/>
              <a:rect l="l" t="t" r="r" b="b"/>
              <a:pathLst>
                <a:path w="6605059" h="2459990" extrusionOk="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0">
                  <a:srgbClr val="FFAA00">
                    <a:alpha val="2745"/>
                  </a:srgbClr>
                </a:gs>
                <a:gs pos="100000">
                  <a:srgbClr val="C07400">
                    <a:alpha val="40000"/>
                  </a:srgbClr>
                </a:gs>
              </a:gsLst>
              <a:lin ang="54007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4" name="Google Shape;24;p14"/>
            <p:cNvSpPr/>
            <p:nvPr/>
          </p:nvSpPr>
          <p:spPr>
            <a:xfrm>
              <a:off x="-12700" y="741680"/>
              <a:ext cx="6629400" cy="5981700"/>
            </a:xfrm>
            <a:custGeom>
              <a:avLst/>
              <a:gdLst/>
              <a:ahLst/>
              <a:cxnLst/>
              <a:rect l="l" t="t" r="r" b="b"/>
              <a:pathLst>
                <a:path w="6629400" h="5981700" extrusionOk="0">
                  <a:moveTo>
                    <a:pt x="5783580" y="12700"/>
                  </a:moveTo>
                  <a:lnTo>
                    <a:pt x="12700" y="1029970"/>
                  </a:lnTo>
                  <a:lnTo>
                    <a:pt x="12700" y="5971540"/>
                  </a:lnTo>
                  <a:lnTo>
                    <a:pt x="6620510" y="4806950"/>
                  </a:lnTo>
                  <a:close/>
                </a:path>
              </a:pathLst>
            </a:custGeom>
            <a:gradFill>
              <a:gsLst>
                <a:gs pos="0">
                  <a:schemeClr val="lt2"/>
                </a:gs>
                <a:gs pos="100000">
                  <a:schemeClr val="accent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5" name="Google Shape;25;p14"/>
            <p:cNvSpPr/>
            <p:nvPr/>
          </p:nvSpPr>
          <p:spPr>
            <a:xfrm>
              <a:off x="7533640" y="-12700"/>
              <a:ext cx="1676400" cy="1549400"/>
            </a:xfrm>
            <a:custGeom>
              <a:avLst/>
              <a:gdLst/>
              <a:ahLst/>
              <a:cxnLst/>
              <a:rect l="l" t="t" r="r" b="b"/>
              <a:pathLst>
                <a:path w="1676400" h="1549400" extrusionOk="0">
                  <a:moveTo>
                    <a:pt x="1123950" y="12700"/>
                  </a:moveTo>
                  <a:lnTo>
                    <a:pt x="12700" y="1268730"/>
                  </a:lnTo>
                  <a:lnTo>
                    <a:pt x="320040" y="1541780"/>
                  </a:lnTo>
                  <a:lnTo>
                    <a:pt x="1672590" y="12700"/>
                  </a:lnTo>
                  <a:close/>
                </a:path>
              </a:pathLst>
            </a:custGeom>
            <a:blipFill rotWithShape="1">
              <a:blip r:embed="rId2">
                <a:alphaModFix/>
              </a:blip>
              <a:stretch>
                <a:fillRect l="8672" t="-98193" r="-65441" b="7630"/>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6" name="Google Shape;26;p14"/>
            <p:cNvSpPr/>
            <p:nvPr/>
          </p:nvSpPr>
          <p:spPr>
            <a:xfrm>
              <a:off x="-12700" y="431800"/>
              <a:ext cx="2921000" cy="1041400"/>
            </a:xfrm>
            <a:custGeom>
              <a:avLst/>
              <a:gdLst/>
              <a:ahLst/>
              <a:cxnLst/>
              <a:rect l="l" t="t" r="r" b="b"/>
              <a:pathLst>
                <a:path w="2921000" h="1041400" extrusionOk="0">
                  <a:moveTo>
                    <a:pt x="12700" y="1031240"/>
                  </a:moveTo>
                  <a:lnTo>
                    <a:pt x="2912110" y="415290"/>
                  </a:lnTo>
                  <a:lnTo>
                    <a:pt x="2827020" y="12700"/>
                  </a:lnTo>
                  <a:lnTo>
                    <a:pt x="12700" y="610870"/>
                  </a:lnTo>
                  <a:close/>
                </a:path>
              </a:pathLst>
            </a:custGeom>
            <a:blipFill rotWithShape="1">
              <a:blip r:embed="rId3">
                <a:alphaModFix/>
              </a:blip>
              <a:stretch>
                <a:fillRect l="-32053" t="15840" r="1061" b="-15840"/>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7" name="Google Shape;27;p14"/>
            <p:cNvSpPr/>
            <p:nvPr/>
          </p:nvSpPr>
          <p:spPr>
            <a:xfrm>
              <a:off x="5916930" y="5568950"/>
              <a:ext cx="1358900" cy="1295400"/>
            </a:xfrm>
            <a:custGeom>
              <a:avLst/>
              <a:gdLst/>
              <a:ahLst/>
              <a:cxnLst/>
              <a:rect l="l" t="t" r="r" b="b"/>
              <a:pathLst>
                <a:path w="1358900" h="1295400" extrusionOk="0">
                  <a:moveTo>
                    <a:pt x="12700" y="1289050"/>
                  </a:moveTo>
                  <a:lnTo>
                    <a:pt x="538480" y="1289050"/>
                  </a:lnTo>
                  <a:lnTo>
                    <a:pt x="1350010" y="269240"/>
                  </a:lnTo>
                  <a:lnTo>
                    <a:pt x="1028700" y="12700"/>
                  </a:lnTo>
                  <a:close/>
                </a:path>
              </a:pathLst>
            </a:custGeom>
            <a:blipFill rotWithShape="1">
              <a:blip r:embed="rId4">
                <a:alphaModFix/>
              </a:blip>
              <a:stretch>
                <a:fillRect l="-121196" t="11169" r="13001" b="-182341"/>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8" name="Google Shape;28;p14"/>
            <p:cNvSpPr/>
            <p:nvPr/>
          </p:nvSpPr>
          <p:spPr>
            <a:xfrm>
              <a:off x="7754620" y="4657090"/>
              <a:ext cx="4445000" cy="1765300"/>
            </a:xfrm>
            <a:custGeom>
              <a:avLst/>
              <a:gdLst/>
              <a:ahLst/>
              <a:cxnLst/>
              <a:rect l="l" t="t" r="r" b="b"/>
              <a:pathLst>
                <a:path w="4445000" h="1765300" extrusionOk="0">
                  <a:moveTo>
                    <a:pt x="187961" y="12700"/>
                  </a:moveTo>
                  <a:lnTo>
                    <a:pt x="12700" y="859790"/>
                  </a:lnTo>
                  <a:lnTo>
                    <a:pt x="4434840" y="1753870"/>
                  </a:lnTo>
                  <a:lnTo>
                    <a:pt x="4434840" y="871220"/>
                  </a:lnTo>
                  <a:close/>
                </a:path>
              </a:pathLst>
            </a:custGeom>
            <a:gradFill>
              <a:gsLst>
                <a:gs pos="0">
                  <a:schemeClr val="dk2"/>
                </a:gs>
                <a:gs pos="100000">
                  <a:schemeClr val="dk1"/>
                </a:gs>
              </a:gsLst>
              <a:lin ang="90000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9" name="Google Shape;29;p14"/>
            <p:cNvSpPr/>
            <p:nvPr/>
          </p:nvSpPr>
          <p:spPr>
            <a:xfrm>
              <a:off x="6718300" y="1951990"/>
              <a:ext cx="5473700" cy="3289300"/>
            </a:xfrm>
            <a:custGeom>
              <a:avLst/>
              <a:gdLst/>
              <a:ahLst/>
              <a:cxnLst/>
              <a:rect l="l" t="t" r="r" b="b"/>
              <a:pathLst>
                <a:path w="5473700" h="3289300" extrusionOk="0">
                  <a:moveTo>
                    <a:pt x="5471160" y="1239520"/>
                  </a:moveTo>
                  <a:lnTo>
                    <a:pt x="513080" y="12700"/>
                  </a:lnTo>
                  <a:lnTo>
                    <a:pt x="12700" y="1934210"/>
                  </a:lnTo>
                  <a:lnTo>
                    <a:pt x="5471160" y="3285490"/>
                  </a:lnTo>
                  <a:close/>
                </a:path>
              </a:pathLst>
            </a:custGeom>
            <a:gradFill>
              <a:gsLst>
                <a:gs pos="0">
                  <a:schemeClr val="accent1"/>
                </a:gs>
                <a:gs pos="100000">
                  <a:schemeClr val="accent2"/>
                </a:gs>
              </a:gsLst>
              <a:lin ang="1044009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0" name="Google Shape;30;p14"/>
            <p:cNvSpPr/>
            <p:nvPr/>
          </p:nvSpPr>
          <p:spPr>
            <a:xfrm>
              <a:off x="-12700" y="1065530"/>
              <a:ext cx="6286500" cy="5397500"/>
            </a:xfrm>
            <a:custGeom>
              <a:avLst/>
              <a:gdLst/>
              <a:ahLst/>
              <a:cxnLst/>
              <a:rect l="l" t="t" r="r" b="b"/>
              <a:pathLst>
                <a:path w="6286500" h="5397500" extrusionOk="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1" name="Google Shape;31;p14"/>
            <p:cNvSpPr/>
            <p:nvPr/>
          </p:nvSpPr>
          <p:spPr>
            <a:xfrm>
              <a:off x="9467850" y="-12700"/>
              <a:ext cx="1727200" cy="1714500"/>
            </a:xfrm>
            <a:custGeom>
              <a:avLst/>
              <a:gdLst/>
              <a:ahLst/>
              <a:cxnLst/>
              <a:rect l="l" t="t" r="r" b="b"/>
              <a:pathLst>
                <a:path w="1727200" h="1714500" extrusionOk="0">
                  <a:moveTo>
                    <a:pt x="1355090" y="1706880"/>
                  </a:moveTo>
                  <a:lnTo>
                    <a:pt x="1719580" y="12700"/>
                  </a:lnTo>
                  <a:lnTo>
                    <a:pt x="314960" y="12700"/>
                  </a:lnTo>
                  <a:lnTo>
                    <a:pt x="12700" y="1413510"/>
                  </a:lnTo>
                  <a:close/>
                </a:path>
              </a:pathLst>
            </a:custGeom>
            <a:gradFill>
              <a:gsLst>
                <a:gs pos="0">
                  <a:schemeClr val="accent6"/>
                </a:gs>
                <a:gs pos="100000">
                  <a:schemeClr val="accent3"/>
                </a:gs>
              </a:gsLst>
              <a:lin ang="594008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32" name="Google Shape;32;p14"/>
          <p:cNvSpPr txBox="1">
            <a:spLocks noGrp="1"/>
          </p:cNvSpPr>
          <p:nvPr>
            <p:ph type="subTitle" idx="1"/>
          </p:nvPr>
        </p:nvSpPr>
        <p:spPr>
          <a:xfrm rot="720033">
            <a:off x="8126344" y="5127882"/>
            <a:ext cx="3963520" cy="858756"/>
          </a:xfrm>
          <a:prstGeom prst="rect">
            <a:avLst/>
          </a:prstGeom>
          <a:noFill/>
          <a:ln>
            <a:noFill/>
          </a:ln>
        </p:spPr>
        <p:txBody>
          <a:bodyPr spcFirstLastPara="1" wrap="square" lIns="91425" tIns="45700" rIns="91425" bIns="45700" anchor="ctr" anchorCtr="0">
            <a:noAutofit/>
          </a:bodyPr>
          <a:lstStyle>
            <a:lvl1pPr lvl="0" algn="l">
              <a:lnSpc>
                <a:spcPct val="90000"/>
              </a:lnSpc>
              <a:spcBef>
                <a:spcPts val="1000"/>
              </a:spcBef>
              <a:spcAft>
                <a:spcPts val="0"/>
              </a:spcAft>
              <a:buClr>
                <a:schemeClr val="lt1"/>
              </a:buClr>
              <a:buSzPts val="2600"/>
              <a:buNone/>
              <a:defRPr sz="2600">
                <a:solidFill>
                  <a:schemeClr val="lt1"/>
                </a:solidFill>
              </a:defRPr>
            </a:lvl1pPr>
            <a:lvl2pPr lvl="1" algn="ctr">
              <a:lnSpc>
                <a:spcPct val="90000"/>
              </a:lnSpc>
              <a:spcBef>
                <a:spcPts val="500"/>
              </a:spcBef>
              <a:spcAft>
                <a:spcPts val="0"/>
              </a:spcAft>
              <a:buClr>
                <a:schemeClr val="accent4"/>
              </a:buClr>
              <a:buSzPts val="2000"/>
              <a:buNone/>
              <a:defRPr sz="2000"/>
            </a:lvl2pPr>
            <a:lvl3pPr lvl="2" algn="ctr">
              <a:lnSpc>
                <a:spcPct val="90000"/>
              </a:lnSpc>
              <a:spcBef>
                <a:spcPts val="500"/>
              </a:spcBef>
              <a:spcAft>
                <a:spcPts val="0"/>
              </a:spcAft>
              <a:buClr>
                <a:schemeClr val="accent4"/>
              </a:buClr>
              <a:buSzPts val="1800"/>
              <a:buNone/>
              <a:defRPr sz="1800"/>
            </a:lvl3pPr>
            <a:lvl4pPr lvl="3" algn="ctr">
              <a:lnSpc>
                <a:spcPct val="90000"/>
              </a:lnSpc>
              <a:spcBef>
                <a:spcPts val="500"/>
              </a:spcBef>
              <a:spcAft>
                <a:spcPts val="0"/>
              </a:spcAft>
              <a:buClr>
                <a:schemeClr val="accent4"/>
              </a:buClr>
              <a:buSzPts val="1600"/>
              <a:buNone/>
              <a:defRPr sz="1600"/>
            </a:lvl4pPr>
            <a:lvl5pPr lvl="4" algn="ctr">
              <a:lnSpc>
                <a:spcPct val="90000"/>
              </a:lnSpc>
              <a:spcBef>
                <a:spcPts val="500"/>
              </a:spcBef>
              <a:spcAft>
                <a:spcPts val="0"/>
              </a:spcAft>
              <a:buClr>
                <a:schemeClr val="accent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3" name="Google Shape;33;p14"/>
          <p:cNvSpPr>
            <a:spLocks noGrp="1"/>
          </p:cNvSpPr>
          <p:nvPr>
            <p:ph type="pic" idx="2"/>
          </p:nvPr>
        </p:nvSpPr>
        <p:spPr>
          <a:xfrm>
            <a:off x="90" y="1115082"/>
            <a:ext cx="6230700" cy="5314500"/>
          </a:xfrm>
          <a:prstGeom prst="rect">
            <a:avLst/>
          </a:prstGeom>
          <a:noFill/>
          <a:ln>
            <a:noFill/>
          </a:ln>
        </p:spPr>
      </p:sp>
      <p:sp>
        <p:nvSpPr>
          <p:cNvPr id="34" name="Google Shape;34;p14"/>
          <p:cNvSpPr txBox="1">
            <a:spLocks noGrp="1"/>
          </p:cNvSpPr>
          <p:nvPr>
            <p:ph type="ctrTitle"/>
          </p:nvPr>
        </p:nvSpPr>
        <p:spPr>
          <a:xfrm rot="839958">
            <a:off x="7262512" y="2726127"/>
            <a:ext cx="4851393" cy="182694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5500"/>
              <a:buFont typeface="Comic Sans MS"/>
              <a:buNone/>
              <a:defRPr sz="5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4"/>
          <p:cNvSpPr txBox="1">
            <a:spLocks noGrp="1"/>
          </p:cNvSpPr>
          <p:nvPr>
            <p:ph type="body" idx="3"/>
          </p:nvPr>
        </p:nvSpPr>
        <p:spPr>
          <a:xfrm rot="720303">
            <a:off x="9571738" y="580737"/>
            <a:ext cx="1391841" cy="85875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600"/>
              <a:buNone/>
              <a:defRPr sz="2600" b="1">
                <a:solidFill>
                  <a:schemeClr val="lt1"/>
                </a:solidFill>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edankt dia">
  <p:cSld name="Bedankt dia">
    <p:spTree>
      <p:nvGrpSpPr>
        <p:cNvPr id="1" name="Shape 155"/>
        <p:cNvGrpSpPr/>
        <p:nvPr/>
      </p:nvGrpSpPr>
      <p:grpSpPr>
        <a:xfrm>
          <a:off x="0" y="0"/>
          <a:ext cx="0" cy="0"/>
          <a:chOff x="0" y="0"/>
          <a:chExt cx="0" cy="0"/>
        </a:xfrm>
      </p:grpSpPr>
      <p:grpSp>
        <p:nvGrpSpPr>
          <p:cNvPr id="156" name="Google Shape;156;p22"/>
          <p:cNvGrpSpPr/>
          <p:nvPr/>
        </p:nvGrpSpPr>
        <p:grpSpPr>
          <a:xfrm>
            <a:off x="6678503" y="1430186"/>
            <a:ext cx="5526208" cy="2613848"/>
            <a:chOff x="6678503" y="665690"/>
            <a:chExt cx="5526208" cy="2613848"/>
          </a:xfrm>
        </p:grpSpPr>
        <p:sp>
          <p:nvSpPr>
            <p:cNvPr id="157" name="Google Shape;157;p22"/>
            <p:cNvSpPr/>
            <p:nvPr/>
          </p:nvSpPr>
          <p:spPr>
            <a:xfrm>
              <a:off x="6678503" y="1272318"/>
              <a:ext cx="5526207" cy="2007220"/>
            </a:xfrm>
            <a:custGeom>
              <a:avLst/>
              <a:gdLst/>
              <a:ahLst/>
              <a:cxnLst/>
              <a:rect l="l" t="t" r="r" b="b"/>
              <a:pathLst>
                <a:path w="5526207" h="2007220" extrusionOk="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0">
                  <a:srgbClr val="008EDC">
                    <a:alpha val="7843"/>
                  </a:srgbClr>
                </a:gs>
                <a:gs pos="22000">
                  <a:srgbClr val="008EDC">
                    <a:alpha val="7843"/>
                  </a:srgbClr>
                </a:gs>
                <a:gs pos="100000">
                  <a:srgbClr val="008EDC">
                    <a:alpha val="40000"/>
                  </a:srgbClr>
                </a:gs>
              </a:gsLst>
              <a:lin ang="10199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58" name="Google Shape;158;p22"/>
            <p:cNvSpPr/>
            <p:nvPr/>
          </p:nvSpPr>
          <p:spPr>
            <a:xfrm>
              <a:off x="7262884" y="665690"/>
              <a:ext cx="4941827" cy="2591601"/>
            </a:xfrm>
            <a:custGeom>
              <a:avLst/>
              <a:gdLst/>
              <a:ahLst/>
              <a:cxnLst/>
              <a:rect l="l" t="t" r="r" b="b"/>
              <a:pathLst>
                <a:path w="4941827" h="2591601" extrusionOk="0">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9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159" name="Google Shape;159;p22"/>
          <p:cNvSpPr/>
          <p:nvPr/>
        </p:nvSpPr>
        <p:spPr>
          <a:xfrm>
            <a:off x="5886429" y="5240536"/>
            <a:ext cx="1486046" cy="1625760"/>
          </a:xfrm>
          <a:custGeom>
            <a:avLst/>
            <a:gdLst/>
            <a:ahLst/>
            <a:cxnLst/>
            <a:rect l="l" t="t" r="r" b="b"/>
            <a:pathLst>
              <a:path w="1486046" h="1625760" extrusionOk="0">
                <a:moveTo>
                  <a:pt x="1482236" y="12701"/>
                </a:moveTo>
                <a:lnTo>
                  <a:pt x="901789" y="491538"/>
                </a:lnTo>
                <a:lnTo>
                  <a:pt x="12701" y="1618139"/>
                </a:lnTo>
                <a:lnTo>
                  <a:pt x="431843" y="1618139"/>
                </a:lnTo>
                <a:lnTo>
                  <a:pt x="1188837" y="670626"/>
                </a:lnTo>
                <a:lnTo>
                  <a:pt x="1482236" y="12701"/>
                </a:lnTo>
                <a:close/>
              </a:path>
            </a:pathLst>
          </a:custGeom>
          <a:gradFill>
            <a:gsLst>
              <a:gs pos="0">
                <a:srgbClr val="3DA800">
                  <a:alpha val="2745"/>
                </a:srgbClr>
              </a:gs>
              <a:gs pos="100000">
                <a:srgbClr val="1F7100">
                  <a:alpha val="20000"/>
                </a:srgbClr>
              </a:gs>
            </a:gsLst>
            <a:lin ang="743997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60" name="Google Shape;160;p22"/>
          <p:cNvSpPr/>
          <p:nvPr/>
        </p:nvSpPr>
        <p:spPr>
          <a:xfrm>
            <a:off x="-13301" y="298479"/>
            <a:ext cx="2679963" cy="762075"/>
          </a:xfrm>
          <a:custGeom>
            <a:avLst/>
            <a:gdLst/>
            <a:ahLst/>
            <a:cxnLst/>
            <a:rect l="l" t="t" r="r" b="b"/>
            <a:pathLst>
              <a:path w="2679963" h="762075" extrusionOk="0">
                <a:moveTo>
                  <a:pt x="12701" y="425492"/>
                </a:moveTo>
                <a:lnTo>
                  <a:pt x="12701" y="755724"/>
                </a:lnTo>
                <a:lnTo>
                  <a:pt x="2023309" y="334043"/>
                </a:lnTo>
                <a:lnTo>
                  <a:pt x="2667263" y="12701"/>
                </a:lnTo>
                <a:lnTo>
                  <a:pt x="2667263" y="12701"/>
                </a:lnTo>
                <a:lnTo>
                  <a:pt x="1915349" y="12701"/>
                </a:lnTo>
                <a:close/>
              </a:path>
            </a:pathLst>
          </a:custGeom>
          <a:gradFill>
            <a:gsLst>
              <a:gs pos="0">
                <a:srgbClr val="D30F00">
                  <a:alpha val="2745"/>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61" name="Google Shape;161;p22"/>
          <p:cNvSpPr/>
          <p:nvPr/>
        </p:nvSpPr>
        <p:spPr>
          <a:xfrm>
            <a:off x="6083299" y="-12701"/>
            <a:ext cx="1092307" cy="1016100"/>
          </a:xfrm>
          <a:custGeom>
            <a:avLst/>
            <a:gdLst/>
            <a:ahLst/>
            <a:cxnLst/>
            <a:rect l="l" t="t" r="r" b="b"/>
            <a:pathLst>
              <a:path w="1092307" h="1016100" extrusionOk="0">
                <a:moveTo>
                  <a:pt x="638873" y="12701"/>
                </a:moveTo>
                <a:lnTo>
                  <a:pt x="332773" y="361986"/>
                </a:lnTo>
                <a:lnTo>
                  <a:pt x="12701" y="1007209"/>
                </a:lnTo>
                <a:lnTo>
                  <a:pt x="12701" y="1007209"/>
                </a:lnTo>
                <a:lnTo>
                  <a:pt x="612200" y="553775"/>
                </a:lnTo>
                <a:lnTo>
                  <a:pt x="1079606" y="12701"/>
                </a:lnTo>
                <a:close/>
              </a:path>
            </a:pathLst>
          </a:custGeom>
          <a:gradFill>
            <a:gsLst>
              <a:gs pos="0">
                <a:srgbClr val="FFAA00">
                  <a:alpha val="2745"/>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62" name="Google Shape;162;p22"/>
          <p:cNvSpPr/>
          <p:nvPr/>
        </p:nvSpPr>
        <p:spPr>
          <a:xfrm>
            <a:off x="7752243" y="4099514"/>
            <a:ext cx="4445437" cy="1105008"/>
          </a:xfrm>
          <a:custGeom>
            <a:avLst/>
            <a:gdLst/>
            <a:ahLst/>
            <a:cxnLst/>
            <a:rect l="l" t="t" r="r" b="b"/>
            <a:pathLst>
              <a:path w="4445437" h="1105008" extrusionOk="0">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rgbClr val="D30F00">
                  <a:alpha val="2745"/>
                </a:srgbClr>
              </a:gs>
              <a:gs pos="100000">
                <a:srgbClr val="9D0F00">
                  <a:alpha val="20000"/>
                </a:srgbClr>
              </a:gs>
            </a:gsLst>
            <a:lin ang="90000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63" name="Google Shape;163;p22"/>
          <p:cNvSpPr/>
          <p:nvPr/>
        </p:nvSpPr>
        <p:spPr>
          <a:xfrm>
            <a:off x="-13301" y="237513"/>
            <a:ext cx="2895885" cy="1028801"/>
          </a:xfrm>
          <a:custGeom>
            <a:avLst/>
            <a:gdLst/>
            <a:ahLst/>
            <a:cxnLst/>
            <a:rect l="l" t="t" r="r" b="b"/>
            <a:pathLst>
              <a:path w="2895885" h="1028801" extrusionOk="0">
                <a:moveTo>
                  <a:pt x="12701" y="1026261"/>
                </a:moveTo>
                <a:lnTo>
                  <a:pt x="2890805" y="414061"/>
                </a:lnTo>
                <a:lnTo>
                  <a:pt x="2805706" y="12701"/>
                </a:lnTo>
                <a:lnTo>
                  <a:pt x="12701" y="605850"/>
                </a:lnTo>
                <a:close/>
              </a:path>
            </a:pathLst>
          </a:custGeom>
          <a:blipFill rotWithShape="1">
            <a:blip r:embed="rId2">
              <a:alphaModFix/>
            </a:blip>
            <a:stretch>
              <a:fillRect l="-39704" t="16294" r="1760" b="-2134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64" name="Google Shape;164;p22"/>
          <p:cNvSpPr/>
          <p:nvPr/>
        </p:nvSpPr>
        <p:spPr>
          <a:xfrm>
            <a:off x="5972798" y="-12701"/>
            <a:ext cx="1486046" cy="1333631"/>
          </a:xfrm>
          <a:custGeom>
            <a:avLst/>
            <a:gdLst/>
            <a:ahLst/>
            <a:cxnLst/>
            <a:rect l="l" t="t" r="r" b="b"/>
            <a:pathLst>
              <a:path w="1486046" h="1333631" extrusionOk="0">
                <a:moveTo>
                  <a:pt x="929732" y="12701"/>
                </a:moveTo>
                <a:lnTo>
                  <a:pt x="12701" y="1049123"/>
                </a:lnTo>
                <a:lnTo>
                  <a:pt x="321342" y="1322200"/>
                </a:lnTo>
                <a:lnTo>
                  <a:pt x="1478426" y="12701"/>
                </a:lnTo>
                <a:close/>
              </a:path>
            </a:pathLst>
          </a:custGeom>
          <a:blipFill rotWithShape="1">
            <a:blip r:embed="rId3">
              <a:alphaModFix/>
            </a:blip>
            <a:stretch>
              <a:fillRect l="10600" t="-169895" r="-117918" b="10040"/>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65" name="Google Shape;165;p22"/>
          <p:cNvSpPr/>
          <p:nvPr/>
        </p:nvSpPr>
        <p:spPr>
          <a:xfrm>
            <a:off x="6033764" y="5121144"/>
            <a:ext cx="1714668" cy="1740071"/>
          </a:xfrm>
          <a:custGeom>
            <a:avLst/>
            <a:gdLst/>
            <a:ahLst/>
            <a:cxnLst/>
            <a:rect l="l" t="t" r="r" b="b"/>
            <a:pathLst>
              <a:path w="1714668" h="1740071" extrusionOk="0">
                <a:moveTo>
                  <a:pt x="12701" y="1737531"/>
                </a:moveTo>
                <a:lnTo>
                  <a:pt x="538533" y="1737531"/>
                </a:lnTo>
                <a:lnTo>
                  <a:pt x="1707048" y="269266"/>
                </a:lnTo>
                <a:lnTo>
                  <a:pt x="1385707" y="12701"/>
                </a:lnTo>
                <a:close/>
              </a:path>
            </a:pathLst>
          </a:custGeom>
          <a:blipFill rotWithShape="1">
            <a:blip r:embed="rId4">
              <a:alphaModFix/>
            </a:blip>
            <a:stretch>
              <a:fillRect l="-67185" t="6171" r="8099" b="-10042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66" name="Google Shape;166;p22"/>
          <p:cNvSpPr/>
          <p:nvPr/>
        </p:nvSpPr>
        <p:spPr>
          <a:xfrm>
            <a:off x="8228540" y="3516857"/>
            <a:ext cx="3975491" cy="1663863"/>
          </a:xfrm>
          <a:custGeom>
            <a:avLst/>
            <a:gdLst/>
            <a:ahLst/>
            <a:cxnLst/>
            <a:rect l="l" t="t" r="r" b="b"/>
            <a:pathLst>
              <a:path w="3975491" h="1663863" extrusionOk="0">
                <a:moveTo>
                  <a:pt x="187978" y="12701"/>
                </a:moveTo>
                <a:lnTo>
                  <a:pt x="12701" y="859875"/>
                </a:lnTo>
                <a:lnTo>
                  <a:pt x="3965330" y="1657513"/>
                </a:lnTo>
                <a:lnTo>
                  <a:pt x="3965330" y="773506"/>
                </a:lnTo>
                <a:close/>
              </a:path>
            </a:pathLst>
          </a:custGeom>
          <a:gradFill>
            <a:gsLst>
              <a:gs pos="0">
                <a:schemeClr val="dk2"/>
              </a:gs>
              <a:gs pos="100000">
                <a:schemeClr val="dk1"/>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67" name="Google Shape;167;p22"/>
          <p:cNvSpPr txBox="1">
            <a:spLocks noGrp="1"/>
          </p:cNvSpPr>
          <p:nvPr>
            <p:ph type="title"/>
          </p:nvPr>
        </p:nvSpPr>
        <p:spPr>
          <a:xfrm rot="840047">
            <a:off x="7388579" y="2045103"/>
            <a:ext cx="4821124" cy="1325482"/>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5500"/>
              <a:buFont typeface="Comic Sans MS"/>
              <a:buNone/>
              <a:defRPr sz="5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8" name="Google Shape;168;p22"/>
          <p:cNvGrpSpPr/>
          <p:nvPr/>
        </p:nvGrpSpPr>
        <p:grpSpPr>
          <a:xfrm>
            <a:off x="-12667" y="718133"/>
            <a:ext cx="6444342" cy="6146228"/>
            <a:chOff x="-12667" y="718133"/>
            <a:chExt cx="6444342" cy="6146228"/>
          </a:xfrm>
        </p:grpSpPr>
        <p:sp>
          <p:nvSpPr>
            <p:cNvPr id="169" name="Google Shape;169;p22"/>
            <p:cNvSpPr/>
            <p:nvPr/>
          </p:nvSpPr>
          <p:spPr>
            <a:xfrm>
              <a:off x="-12667" y="4352590"/>
              <a:ext cx="6431657" cy="2511771"/>
            </a:xfrm>
            <a:custGeom>
              <a:avLst/>
              <a:gdLst/>
              <a:ahLst/>
              <a:cxnLst/>
              <a:rect l="l" t="t" r="r" b="b"/>
              <a:pathLst>
                <a:path w="6431657" h="2511771" extrusionOk="0">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rgbClr val="FFAA00">
                    <a:alpha val="2745"/>
                  </a:srgbClr>
                </a:gs>
                <a:gs pos="100000">
                  <a:srgbClr val="C07400">
                    <a:alpha val="20000"/>
                  </a:srgbClr>
                </a:gs>
              </a:gsLst>
              <a:lin ang="54007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70" name="Google Shape;170;p22"/>
            <p:cNvSpPr/>
            <p:nvPr/>
          </p:nvSpPr>
          <p:spPr>
            <a:xfrm>
              <a:off x="-12667" y="718133"/>
              <a:ext cx="6444342" cy="5936914"/>
            </a:xfrm>
            <a:custGeom>
              <a:avLst/>
              <a:gdLst/>
              <a:ahLst/>
              <a:cxnLst/>
              <a:rect l="l" t="t" r="r" b="b"/>
              <a:pathLst>
                <a:path w="6444342" h="5936914" extrusionOk="0">
                  <a:moveTo>
                    <a:pt x="12667" y="5930553"/>
                  </a:moveTo>
                  <a:lnTo>
                    <a:pt x="6443056" y="4796450"/>
                  </a:lnTo>
                  <a:lnTo>
                    <a:pt x="6443056" y="4785033"/>
                  </a:lnTo>
                  <a:lnTo>
                    <a:pt x="5605798" y="12667"/>
                  </a:lnTo>
                  <a:lnTo>
                    <a:pt x="12667" y="994541"/>
                  </a:lnTo>
                  <a:close/>
                </a:path>
              </a:pathLst>
            </a:custGeom>
            <a:gradFill>
              <a:gsLst>
                <a:gs pos="0">
                  <a:schemeClr val="accent5"/>
                </a:gs>
                <a:gs pos="100000">
                  <a:schemeClr val="lt2"/>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71" name="Google Shape;171;p22"/>
            <p:cNvSpPr/>
            <p:nvPr/>
          </p:nvSpPr>
          <p:spPr>
            <a:xfrm>
              <a:off x="-12667" y="1036544"/>
              <a:ext cx="6114514" cy="5366057"/>
            </a:xfrm>
            <a:custGeom>
              <a:avLst/>
              <a:gdLst/>
              <a:ahLst/>
              <a:cxnLst/>
              <a:rect l="l" t="t" r="r" b="b"/>
              <a:pathLst>
                <a:path w="6114514" h="5366057" extrusionOk="0">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172" name="Google Shape;172;p22"/>
          <p:cNvSpPr>
            <a:spLocks noGrp="1"/>
          </p:cNvSpPr>
          <p:nvPr>
            <p:ph type="pic" idx="2"/>
          </p:nvPr>
        </p:nvSpPr>
        <p:spPr>
          <a:xfrm>
            <a:off x="-1600" y="1096296"/>
            <a:ext cx="6052500" cy="5259900"/>
          </a:xfrm>
          <a:prstGeom prst="rect">
            <a:avLst/>
          </a:prstGeom>
          <a:noFill/>
          <a:ln w="9525" cap="flat" cmpd="sng">
            <a:solidFill>
              <a:srgbClr val="BFBFBF"/>
            </a:solidFill>
            <a:prstDash val="solid"/>
            <a:round/>
            <a:headEnd type="none" w="sm" len="sm"/>
            <a:tailEnd type="none" w="sm" len="sm"/>
          </a:ln>
        </p:spPr>
      </p:sp>
      <p:sp>
        <p:nvSpPr>
          <p:cNvPr id="173" name="Google Shape;173;p22"/>
          <p:cNvSpPr txBox="1">
            <a:spLocks noGrp="1"/>
          </p:cNvSpPr>
          <p:nvPr>
            <p:ph type="body" idx="1"/>
          </p:nvPr>
        </p:nvSpPr>
        <p:spPr>
          <a:xfrm rot="719985">
            <a:off x="8526437" y="4052855"/>
            <a:ext cx="3689624" cy="64287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600"/>
              <a:buNone/>
              <a:defRPr sz="2600" b="1">
                <a:solidFill>
                  <a:schemeClr val="lt1"/>
                </a:solidFill>
              </a:defRPr>
            </a:lvl1pPr>
            <a:lvl2pPr marL="914400" lvl="1" indent="-228600" algn="l">
              <a:lnSpc>
                <a:spcPct val="90000"/>
              </a:lnSpc>
              <a:spcBef>
                <a:spcPts val="500"/>
              </a:spcBef>
              <a:spcAft>
                <a:spcPts val="0"/>
              </a:spcAft>
              <a:buClr>
                <a:schemeClr val="lt1"/>
              </a:buClr>
              <a:buSzPts val="2600"/>
              <a:buNone/>
              <a:defRPr sz="2600">
                <a:solidFill>
                  <a:schemeClr val="lt1"/>
                </a:solidFill>
              </a:defRPr>
            </a:lvl2pPr>
            <a:lvl3pPr marL="1371600" lvl="2" indent="-228600" algn="l">
              <a:lnSpc>
                <a:spcPct val="90000"/>
              </a:lnSpc>
              <a:spcBef>
                <a:spcPts val="500"/>
              </a:spcBef>
              <a:spcAft>
                <a:spcPts val="0"/>
              </a:spcAft>
              <a:buClr>
                <a:schemeClr val="lt1"/>
              </a:buClr>
              <a:buSzPts val="2600"/>
              <a:buNone/>
              <a:defRPr sz="2600">
                <a:solidFill>
                  <a:schemeClr val="lt1"/>
                </a:solidFill>
              </a:defRPr>
            </a:lvl3pPr>
            <a:lvl4pPr marL="1828800" lvl="3" indent="-228600" algn="l">
              <a:lnSpc>
                <a:spcPct val="90000"/>
              </a:lnSpc>
              <a:spcBef>
                <a:spcPts val="500"/>
              </a:spcBef>
              <a:spcAft>
                <a:spcPts val="0"/>
              </a:spcAft>
              <a:buClr>
                <a:schemeClr val="lt1"/>
              </a:buClr>
              <a:buSzPts val="2600"/>
              <a:buNone/>
              <a:defRPr sz="2600">
                <a:solidFill>
                  <a:schemeClr val="lt1"/>
                </a:solidFill>
              </a:defRPr>
            </a:lvl4pPr>
            <a:lvl5pPr marL="2286000" lvl="4" indent="-228600" algn="l">
              <a:lnSpc>
                <a:spcPct val="90000"/>
              </a:lnSpc>
              <a:spcBef>
                <a:spcPts val="500"/>
              </a:spcBef>
              <a:spcAft>
                <a:spcPts val="0"/>
              </a:spcAft>
              <a:buClr>
                <a:schemeClr val="lt1"/>
              </a:buClr>
              <a:buSzPts val="2600"/>
              <a:buNone/>
              <a:defRPr sz="2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ideo met bijschrift">
  <p:cSld name="Video met bijschrift">
    <p:spTree>
      <p:nvGrpSpPr>
        <p:cNvPr id="1" name="Shape 174"/>
        <p:cNvGrpSpPr/>
        <p:nvPr/>
      </p:nvGrpSpPr>
      <p:grpSpPr>
        <a:xfrm>
          <a:off x="0" y="0"/>
          <a:ext cx="0" cy="0"/>
          <a:chOff x="0" y="0"/>
          <a:chExt cx="0" cy="0"/>
        </a:xfrm>
      </p:grpSpPr>
      <p:grpSp>
        <p:nvGrpSpPr>
          <p:cNvPr id="175" name="Google Shape;175;p19"/>
          <p:cNvGrpSpPr/>
          <p:nvPr/>
        </p:nvGrpSpPr>
        <p:grpSpPr>
          <a:xfrm>
            <a:off x="10962819" y="5678470"/>
            <a:ext cx="1234840" cy="1051238"/>
            <a:chOff x="5626893" y="3026568"/>
            <a:chExt cx="937260" cy="800760"/>
          </a:xfrm>
        </p:grpSpPr>
        <p:sp>
          <p:nvSpPr>
            <p:cNvPr id="176" name="Google Shape;176;p19"/>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77" name="Google Shape;177;p19"/>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178" name="Google Shape;178;p19"/>
          <p:cNvSpPr txBox="1">
            <a:spLocks noGrp="1"/>
          </p:cNvSpPr>
          <p:nvPr>
            <p:ph type="title"/>
          </p:nvPr>
        </p:nvSpPr>
        <p:spPr>
          <a:xfrm>
            <a:off x="4111752" y="5382175"/>
            <a:ext cx="3968400" cy="832200"/>
          </a:xfrm>
          <a:prstGeom prst="rect">
            <a:avLst/>
          </a:prstGeom>
          <a:gradFill>
            <a:gsLst>
              <a:gs pos="0">
                <a:schemeClr val="dk2"/>
              </a:gs>
              <a:gs pos="100000">
                <a:schemeClr val="dk1"/>
              </a:gs>
            </a:gsLst>
            <a:lin ang="10800025" scaled="0"/>
          </a:gradFill>
          <a:ln>
            <a:noFill/>
          </a:ln>
        </p:spPr>
        <p:txBody>
          <a:bodyPr spcFirstLastPara="1" wrap="square" lIns="144000" tIns="45700" rIns="91425" bIns="45700" anchor="ctr" anchorCtr="0">
            <a:noAutofit/>
          </a:bodyPr>
          <a:lstStyle>
            <a:lvl1pPr lvl="0" algn="l">
              <a:lnSpc>
                <a:spcPct val="90000"/>
              </a:lnSpc>
              <a:spcBef>
                <a:spcPts val="0"/>
              </a:spcBef>
              <a:spcAft>
                <a:spcPts val="0"/>
              </a:spcAft>
              <a:buClr>
                <a:schemeClr val="lt1"/>
              </a:buClr>
              <a:buSzPts val="2000"/>
              <a:buFont typeface="Libre Franklin"/>
              <a:buNone/>
              <a:defRPr sz="2000" b="1">
                <a:solidFill>
                  <a:schemeClr val="lt1"/>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19"/>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19"/>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181" name="Google Shape;181;p19"/>
          <p:cNvSpPr>
            <a:spLocks noGrp="1"/>
          </p:cNvSpPr>
          <p:nvPr>
            <p:ph type="media" idx="2"/>
          </p:nvPr>
        </p:nvSpPr>
        <p:spPr>
          <a:xfrm>
            <a:off x="1743456" y="1113044"/>
            <a:ext cx="8705100" cy="40509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82" name="Google Shape;182;p19"/>
          <p:cNvSpPr/>
          <p:nvPr/>
        </p:nvSpPr>
        <p:spPr>
          <a:xfrm>
            <a:off x="-12729" y="3056551"/>
            <a:ext cx="1309592" cy="470436"/>
          </a:xfrm>
          <a:custGeom>
            <a:avLst/>
            <a:gdLst/>
            <a:ahLst/>
            <a:cxnLst/>
            <a:rect l="l" t="t" r="r" b="b"/>
            <a:pathLst>
              <a:path w="1309592" h="470436" extrusionOk="0">
                <a:moveTo>
                  <a:pt x="1296892" y="12728"/>
                </a:moveTo>
                <a:lnTo>
                  <a:pt x="544194" y="13999"/>
                </a:lnTo>
                <a:lnTo>
                  <a:pt x="12728" y="128430"/>
                </a:lnTo>
                <a:lnTo>
                  <a:pt x="12728" y="469178"/>
                </a:lnTo>
                <a:lnTo>
                  <a:pt x="652267" y="335676"/>
                </a:lnTo>
                <a:close/>
              </a:path>
            </a:pathLst>
          </a:custGeom>
          <a:gradFill>
            <a:gsLst>
              <a:gs pos="0">
                <a:srgbClr val="D30F00">
                  <a:alpha val="2745"/>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83" name="Google Shape;183;p19"/>
          <p:cNvSpPr/>
          <p:nvPr/>
        </p:nvSpPr>
        <p:spPr>
          <a:xfrm>
            <a:off x="-12729" y="2995521"/>
            <a:ext cx="1525739" cy="737440"/>
          </a:xfrm>
          <a:custGeom>
            <a:avLst/>
            <a:gdLst/>
            <a:ahLst/>
            <a:cxnLst/>
            <a:rect l="l" t="t" r="r" b="b"/>
            <a:pathLst>
              <a:path w="1525739" h="737440" extrusionOk="0">
                <a:moveTo>
                  <a:pt x="12728" y="736182"/>
                </a:moveTo>
                <a:lnTo>
                  <a:pt x="1520667" y="415777"/>
                </a:lnTo>
                <a:lnTo>
                  <a:pt x="1435480" y="12728"/>
                </a:lnTo>
                <a:lnTo>
                  <a:pt x="12728" y="315333"/>
                </a:lnTo>
                <a:close/>
              </a:path>
            </a:pathLst>
          </a:custGeom>
          <a:blipFill rotWithShape="1">
            <a:blip r:embed="rId2">
              <a:alphaModFix/>
            </a:blip>
            <a:stretch>
              <a:fillRect l="-173087" t="23832" r="3043" b="-7478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nl-BE" sz="1800" b="0" i="0" u="none" strike="noStrike" cap="none">
                <a:solidFill>
                  <a:schemeClr val="dk1"/>
                </a:solidFill>
                <a:latin typeface="Libre Franklin"/>
                <a:ea typeface="Libre Franklin"/>
                <a:cs typeface="Libre Franklin"/>
                <a:sym typeface="Libre Franklin"/>
              </a:rPr>
              <a:t> </a:t>
            </a:r>
            <a:endParaRPr sz="1400" b="0" i="0" u="none" strike="noStrike" cap="none">
              <a:solidFill>
                <a:srgbClr val="000000"/>
              </a:solidFill>
              <a:latin typeface="Arial"/>
              <a:ea typeface="Arial"/>
              <a:cs typeface="Arial"/>
              <a:sym typeface="Arial"/>
            </a:endParaRPr>
          </a:p>
        </p:txBody>
      </p:sp>
      <p:sp>
        <p:nvSpPr>
          <p:cNvPr id="184" name="Google Shape;184;p19"/>
          <p:cNvSpPr/>
          <p:nvPr/>
        </p:nvSpPr>
        <p:spPr>
          <a:xfrm>
            <a:off x="10792048" y="-12728"/>
            <a:ext cx="1398594" cy="1665598"/>
          </a:xfrm>
          <a:custGeom>
            <a:avLst/>
            <a:gdLst/>
            <a:ahLst/>
            <a:cxnLst/>
            <a:rect l="l" t="t" r="r" b="b"/>
            <a:pathLst>
              <a:path w="1398594" h="1665598" extrusionOk="0">
                <a:moveTo>
                  <a:pt x="1206619" y="12728"/>
                </a:moveTo>
                <a:lnTo>
                  <a:pt x="333133" y="1010815"/>
                </a:lnTo>
                <a:lnTo>
                  <a:pt x="12728" y="1656712"/>
                </a:lnTo>
                <a:lnTo>
                  <a:pt x="612852" y="1202804"/>
                </a:lnTo>
                <a:lnTo>
                  <a:pt x="1394793" y="297532"/>
                </a:lnTo>
                <a:lnTo>
                  <a:pt x="1394793" y="12728"/>
                </a:lnTo>
                <a:close/>
              </a:path>
            </a:pathLst>
          </a:custGeom>
          <a:gradFill>
            <a:gsLst>
              <a:gs pos="0">
                <a:srgbClr val="FFAA00">
                  <a:alpha val="2745"/>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85" name="Google Shape;185;p19"/>
          <p:cNvSpPr/>
          <p:nvPr/>
        </p:nvSpPr>
        <p:spPr>
          <a:xfrm>
            <a:off x="10686456" y="-12728"/>
            <a:ext cx="1513024" cy="1983460"/>
          </a:xfrm>
          <a:custGeom>
            <a:avLst/>
            <a:gdLst/>
            <a:ahLst/>
            <a:cxnLst/>
            <a:rect l="l" t="t" r="r" b="b"/>
            <a:pathLst>
              <a:path w="1513024" h="1983460" extrusionOk="0">
                <a:moveTo>
                  <a:pt x="1505410" y="12728"/>
                </a:moveTo>
                <a:lnTo>
                  <a:pt x="1504139" y="12728"/>
                </a:lnTo>
                <a:lnTo>
                  <a:pt x="12728" y="1699941"/>
                </a:lnTo>
                <a:lnTo>
                  <a:pt x="321691" y="1972031"/>
                </a:lnTo>
                <a:lnTo>
                  <a:pt x="1505410" y="633195"/>
                </a:lnTo>
                <a:close/>
              </a:path>
            </a:pathLst>
          </a:custGeom>
          <a:blipFill rotWithShape="1">
            <a:blip r:embed="rId3">
              <a:alphaModFix/>
            </a:blip>
            <a:stretch>
              <a:fillRect l="10167" t="-69711" r="-101650" b="6357"/>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nhoud met bijschrift">
  <p:cSld name="Inhoud met bijschrift">
    <p:spTree>
      <p:nvGrpSpPr>
        <p:cNvPr id="1" name="Shape 186"/>
        <p:cNvGrpSpPr/>
        <p:nvPr/>
      </p:nvGrpSpPr>
      <p:grpSpPr>
        <a:xfrm>
          <a:off x="0" y="0"/>
          <a:ext cx="0" cy="0"/>
          <a:chOff x="0" y="0"/>
          <a:chExt cx="0" cy="0"/>
        </a:xfrm>
      </p:grpSpPr>
      <p:grpSp>
        <p:nvGrpSpPr>
          <p:cNvPr id="187" name="Google Shape;187;p29"/>
          <p:cNvGrpSpPr/>
          <p:nvPr/>
        </p:nvGrpSpPr>
        <p:grpSpPr>
          <a:xfrm>
            <a:off x="10962819" y="5678470"/>
            <a:ext cx="1234840" cy="1051238"/>
            <a:chOff x="5626893" y="3026568"/>
            <a:chExt cx="937260" cy="800760"/>
          </a:xfrm>
        </p:grpSpPr>
        <p:sp>
          <p:nvSpPr>
            <p:cNvPr id="188" name="Google Shape;188;p29"/>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89" name="Google Shape;189;p29"/>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190" name="Google Shape;190;p29"/>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29"/>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192" name="Google Shape;192;p29"/>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7843"/>
                </a:srgbClr>
              </a:gs>
              <a:gs pos="88000">
                <a:srgbClr val="008EDC">
                  <a:alpha val="47843"/>
                </a:srgbClr>
              </a:gs>
              <a:gs pos="100000">
                <a:srgbClr val="008EDC">
                  <a:alpha val="47843"/>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93" name="Google Shape;193;p29"/>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94" name="Google Shape;194;p29"/>
          <p:cNvSpPr/>
          <p:nvPr/>
        </p:nvSpPr>
        <p:spPr>
          <a:xfrm>
            <a:off x="6083299" y="-12701"/>
            <a:ext cx="1092307" cy="1016100"/>
          </a:xfrm>
          <a:custGeom>
            <a:avLst/>
            <a:gdLst/>
            <a:ahLst/>
            <a:cxnLst/>
            <a:rect l="l" t="t" r="r" b="b"/>
            <a:pathLst>
              <a:path w="1092307" h="1016100" extrusionOk="0">
                <a:moveTo>
                  <a:pt x="638873" y="12701"/>
                </a:moveTo>
                <a:lnTo>
                  <a:pt x="332773" y="361986"/>
                </a:lnTo>
                <a:lnTo>
                  <a:pt x="12701" y="1007209"/>
                </a:lnTo>
                <a:lnTo>
                  <a:pt x="12701" y="1007209"/>
                </a:lnTo>
                <a:lnTo>
                  <a:pt x="612200" y="553775"/>
                </a:lnTo>
                <a:lnTo>
                  <a:pt x="1079606" y="12701"/>
                </a:lnTo>
                <a:close/>
              </a:path>
            </a:pathLst>
          </a:custGeom>
          <a:gradFill>
            <a:gsLst>
              <a:gs pos="0">
                <a:srgbClr val="FFAA00">
                  <a:alpha val="2745"/>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95" name="Google Shape;195;p29"/>
          <p:cNvSpPr/>
          <p:nvPr/>
        </p:nvSpPr>
        <p:spPr>
          <a:xfrm>
            <a:off x="5972798" y="-12701"/>
            <a:ext cx="1486046" cy="1333631"/>
          </a:xfrm>
          <a:custGeom>
            <a:avLst/>
            <a:gdLst/>
            <a:ahLst/>
            <a:cxnLst/>
            <a:rect l="l" t="t" r="r" b="b"/>
            <a:pathLst>
              <a:path w="1486046" h="1333631" extrusionOk="0">
                <a:moveTo>
                  <a:pt x="929732" y="12701"/>
                </a:moveTo>
                <a:lnTo>
                  <a:pt x="12701" y="1049123"/>
                </a:lnTo>
                <a:lnTo>
                  <a:pt x="321342" y="1322200"/>
                </a:lnTo>
                <a:lnTo>
                  <a:pt x="1478426" y="12701"/>
                </a:lnTo>
                <a:close/>
              </a:path>
            </a:pathLst>
          </a:custGeom>
          <a:blipFill rotWithShape="1">
            <a:blip r:embed="rId2">
              <a:alphaModFix/>
            </a:blip>
            <a:stretch>
              <a:fillRect l="10551" t="-152608" r="-103945" b="10207"/>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96" name="Google Shape;196;p29"/>
          <p:cNvSpPr txBox="1">
            <a:spLocks noGrp="1"/>
          </p:cNvSpPr>
          <p:nvPr>
            <p:ph type="body" idx="1"/>
          </p:nvPr>
        </p:nvSpPr>
        <p:spPr>
          <a:xfrm>
            <a:off x="5180012" y="1347788"/>
            <a:ext cx="6172200" cy="433050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accent4"/>
              </a:buClr>
              <a:buSzPts val="3200"/>
              <a:buChar char="•"/>
              <a:defRPr sz="3200"/>
            </a:lvl1pPr>
            <a:lvl2pPr marL="914400" lvl="1" indent="-406400" algn="l">
              <a:lnSpc>
                <a:spcPct val="90000"/>
              </a:lnSpc>
              <a:spcBef>
                <a:spcPts val="500"/>
              </a:spcBef>
              <a:spcAft>
                <a:spcPts val="0"/>
              </a:spcAft>
              <a:buClr>
                <a:schemeClr val="accent4"/>
              </a:buClr>
              <a:buSzPts val="2800"/>
              <a:buChar char="•"/>
              <a:defRPr sz="2800"/>
            </a:lvl2pPr>
            <a:lvl3pPr marL="1371600" lvl="2" indent="-381000" algn="l">
              <a:lnSpc>
                <a:spcPct val="90000"/>
              </a:lnSpc>
              <a:spcBef>
                <a:spcPts val="500"/>
              </a:spcBef>
              <a:spcAft>
                <a:spcPts val="0"/>
              </a:spcAft>
              <a:buClr>
                <a:schemeClr val="accent4"/>
              </a:buClr>
              <a:buSzPts val="2400"/>
              <a:buChar char="•"/>
              <a:defRPr sz="2400"/>
            </a:lvl3pPr>
            <a:lvl4pPr marL="1828800" lvl="3" indent="-355600" algn="l">
              <a:lnSpc>
                <a:spcPct val="90000"/>
              </a:lnSpc>
              <a:spcBef>
                <a:spcPts val="500"/>
              </a:spcBef>
              <a:spcAft>
                <a:spcPts val="0"/>
              </a:spcAft>
              <a:buClr>
                <a:schemeClr val="accent4"/>
              </a:buClr>
              <a:buSzPts val="2000"/>
              <a:buChar char="•"/>
              <a:defRPr sz="2000"/>
            </a:lvl4pPr>
            <a:lvl5pPr marL="2286000" lvl="4" indent="-355600" algn="l">
              <a:lnSpc>
                <a:spcPct val="90000"/>
              </a:lnSpc>
              <a:spcBef>
                <a:spcPts val="500"/>
              </a:spcBef>
              <a:spcAft>
                <a:spcPts val="0"/>
              </a:spcAft>
              <a:buClr>
                <a:schemeClr val="accent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97" name="Google Shape;197;p29"/>
          <p:cNvSpPr txBox="1">
            <a:spLocks noGrp="1"/>
          </p:cNvSpPr>
          <p:nvPr>
            <p:ph type="body" idx="2"/>
          </p:nvPr>
        </p:nvSpPr>
        <p:spPr>
          <a:xfrm>
            <a:off x="839788" y="2806262"/>
            <a:ext cx="3932100" cy="2872200"/>
          </a:xfrm>
          <a:prstGeom prst="rect">
            <a:avLst/>
          </a:prstGeom>
          <a:gradFill>
            <a:gsLst>
              <a:gs pos="0">
                <a:schemeClr val="dk2"/>
              </a:gs>
              <a:gs pos="100000">
                <a:schemeClr val="dk1"/>
              </a:gs>
            </a:gsLst>
            <a:lin ang="10800025" scaled="0"/>
          </a:gradFill>
          <a:ln>
            <a:noFill/>
          </a:ln>
        </p:spPr>
        <p:txBody>
          <a:bodyPr spcFirstLastPara="1" wrap="square" lIns="274300" tIns="45700" rIns="91425" bIns="45700" anchor="ctr" anchorCtr="0">
            <a:no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228600" algn="l">
              <a:lnSpc>
                <a:spcPct val="90000"/>
              </a:lnSpc>
              <a:spcBef>
                <a:spcPts val="500"/>
              </a:spcBef>
              <a:spcAft>
                <a:spcPts val="0"/>
              </a:spcAft>
              <a:buClr>
                <a:schemeClr val="accent4"/>
              </a:buClr>
              <a:buSzPts val="1400"/>
              <a:buNone/>
              <a:defRPr sz="1400"/>
            </a:lvl2pPr>
            <a:lvl3pPr marL="1371600" lvl="2" indent="-228600" algn="l">
              <a:lnSpc>
                <a:spcPct val="90000"/>
              </a:lnSpc>
              <a:spcBef>
                <a:spcPts val="500"/>
              </a:spcBef>
              <a:spcAft>
                <a:spcPts val="0"/>
              </a:spcAft>
              <a:buClr>
                <a:schemeClr val="accent4"/>
              </a:buClr>
              <a:buSzPts val="1200"/>
              <a:buNone/>
              <a:defRPr sz="1200"/>
            </a:lvl3pPr>
            <a:lvl4pPr marL="1828800" lvl="3" indent="-228600" algn="l">
              <a:lnSpc>
                <a:spcPct val="90000"/>
              </a:lnSpc>
              <a:spcBef>
                <a:spcPts val="500"/>
              </a:spcBef>
              <a:spcAft>
                <a:spcPts val="0"/>
              </a:spcAft>
              <a:buClr>
                <a:schemeClr val="accent4"/>
              </a:buClr>
              <a:buSzPts val="1000"/>
              <a:buNone/>
              <a:defRPr sz="1000"/>
            </a:lvl4pPr>
            <a:lvl5pPr marL="2286000" lvl="4" indent="-228600" algn="l">
              <a:lnSpc>
                <a:spcPct val="90000"/>
              </a:lnSpc>
              <a:spcBef>
                <a:spcPts val="500"/>
              </a:spcBef>
              <a:spcAft>
                <a:spcPts val="0"/>
              </a:spcAft>
              <a:buClr>
                <a:schemeClr val="accent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8" name="Google Shape;198;p29"/>
          <p:cNvSpPr txBox="1">
            <a:spLocks noGrp="1"/>
          </p:cNvSpPr>
          <p:nvPr>
            <p:ph type="title"/>
          </p:nvPr>
        </p:nvSpPr>
        <p:spPr>
          <a:xfrm rot="-372070">
            <a:off x="857457" y="721341"/>
            <a:ext cx="3918729" cy="13256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nhoud twee">
  <p:cSld name="Inhoud twee">
    <p:spTree>
      <p:nvGrpSpPr>
        <p:cNvPr id="1" name="Shape 199"/>
        <p:cNvGrpSpPr/>
        <p:nvPr/>
      </p:nvGrpSpPr>
      <p:grpSpPr>
        <a:xfrm>
          <a:off x="0" y="0"/>
          <a:ext cx="0" cy="0"/>
          <a:chOff x="0" y="0"/>
          <a:chExt cx="0" cy="0"/>
        </a:xfrm>
      </p:grpSpPr>
      <p:grpSp>
        <p:nvGrpSpPr>
          <p:cNvPr id="200" name="Google Shape;200;p27"/>
          <p:cNvGrpSpPr/>
          <p:nvPr/>
        </p:nvGrpSpPr>
        <p:grpSpPr>
          <a:xfrm>
            <a:off x="10962819" y="5678470"/>
            <a:ext cx="1234840" cy="1051238"/>
            <a:chOff x="5626893" y="3026568"/>
            <a:chExt cx="937260" cy="800760"/>
          </a:xfrm>
        </p:grpSpPr>
        <p:sp>
          <p:nvSpPr>
            <p:cNvPr id="201" name="Google Shape;201;p27"/>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02" name="Google Shape;202;p27"/>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203" name="Google Shape;203;p27"/>
          <p:cNvSpPr/>
          <p:nvPr/>
        </p:nvSpPr>
        <p:spPr>
          <a:xfrm>
            <a:off x="-24517" y="519002"/>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7843"/>
                </a:srgbClr>
              </a:gs>
              <a:gs pos="88000">
                <a:srgbClr val="008EDC">
                  <a:alpha val="47843"/>
                </a:srgbClr>
              </a:gs>
              <a:gs pos="100000">
                <a:srgbClr val="008EDC">
                  <a:alpha val="47843"/>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04" name="Google Shape;204;p27"/>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27"/>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p27"/>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207" name="Google Shape;207;p27"/>
          <p:cNvSpPr/>
          <p:nvPr/>
        </p:nvSpPr>
        <p:spPr>
          <a:xfrm>
            <a:off x="-26126" y="135253"/>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nvGrpSpPr>
          <p:cNvPr id="208" name="Google Shape;208;p27"/>
          <p:cNvGrpSpPr/>
          <p:nvPr/>
        </p:nvGrpSpPr>
        <p:grpSpPr>
          <a:xfrm>
            <a:off x="-12715" y="-12715"/>
            <a:ext cx="7434967" cy="5461206"/>
            <a:chOff x="-12715" y="-12715"/>
            <a:chExt cx="7434967" cy="5461206"/>
          </a:xfrm>
        </p:grpSpPr>
        <p:sp>
          <p:nvSpPr>
            <p:cNvPr id="209" name="Google Shape;209;p27"/>
            <p:cNvSpPr/>
            <p:nvPr/>
          </p:nvSpPr>
          <p:spPr>
            <a:xfrm>
              <a:off x="5931446" y="-12715"/>
              <a:ext cx="1207387"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2745"/>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10" name="Google Shape;210;p27"/>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2745"/>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11" name="Google Shape;211;p27"/>
            <p:cNvSpPr/>
            <p:nvPr/>
          </p:nvSpPr>
          <p:spPr>
            <a:xfrm>
              <a:off x="-12715" y="4546128"/>
              <a:ext cx="2287682" cy="902363"/>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75" t="19251" r="1759" b="-35662"/>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12" name="Google Shape;212;p27"/>
            <p:cNvSpPr/>
            <p:nvPr/>
          </p:nvSpPr>
          <p:spPr>
            <a:xfrm>
              <a:off x="5820875" y="-12715"/>
              <a:ext cx="1601377" cy="1461574"/>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71" t="-142500" r="-99548" b="926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213" name="Google Shape;213;p27"/>
          <p:cNvSpPr txBox="1">
            <a:spLocks noGrp="1"/>
          </p:cNvSpPr>
          <p:nvPr>
            <p:ph type="title"/>
          </p:nvPr>
        </p:nvSpPr>
        <p:spPr>
          <a:xfrm rot="-420043">
            <a:off x="288387" y="354476"/>
            <a:ext cx="4391138" cy="13256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27"/>
          <p:cNvSpPr txBox="1">
            <a:spLocks noGrp="1"/>
          </p:cNvSpPr>
          <p:nvPr>
            <p:ph type="body" idx="1"/>
          </p:nvPr>
        </p:nvSpPr>
        <p:spPr>
          <a:xfrm>
            <a:off x="838200" y="1825625"/>
            <a:ext cx="5181600" cy="3976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4"/>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27"/>
          <p:cNvSpPr txBox="1">
            <a:spLocks noGrp="1"/>
          </p:cNvSpPr>
          <p:nvPr>
            <p:ph type="body" idx="2"/>
          </p:nvPr>
        </p:nvSpPr>
        <p:spPr>
          <a:xfrm>
            <a:off x="6172200" y="1825625"/>
            <a:ext cx="5181600" cy="3976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4"/>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ee inhoud met ondertitel">
  <p:cSld name="Twee inhoud met ondertitel">
    <p:spTree>
      <p:nvGrpSpPr>
        <p:cNvPr id="1" name="Shape 216"/>
        <p:cNvGrpSpPr/>
        <p:nvPr/>
      </p:nvGrpSpPr>
      <p:grpSpPr>
        <a:xfrm>
          <a:off x="0" y="0"/>
          <a:ext cx="0" cy="0"/>
          <a:chOff x="0" y="0"/>
          <a:chExt cx="0" cy="0"/>
        </a:xfrm>
      </p:grpSpPr>
      <p:grpSp>
        <p:nvGrpSpPr>
          <p:cNvPr id="217" name="Google Shape;217;p23"/>
          <p:cNvGrpSpPr/>
          <p:nvPr/>
        </p:nvGrpSpPr>
        <p:grpSpPr>
          <a:xfrm>
            <a:off x="10962819" y="5678470"/>
            <a:ext cx="1234840" cy="1051238"/>
            <a:chOff x="5626893" y="3026568"/>
            <a:chExt cx="937260" cy="800760"/>
          </a:xfrm>
        </p:grpSpPr>
        <p:sp>
          <p:nvSpPr>
            <p:cNvPr id="218" name="Google Shape;218;p23"/>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19" name="Google Shape;219;p23"/>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220" name="Google Shape;220;p23"/>
          <p:cNvSpPr txBox="1">
            <a:spLocks noGrp="1"/>
          </p:cNvSpPr>
          <p:nvPr>
            <p:ph type="body" idx="1"/>
          </p:nvPr>
        </p:nvSpPr>
        <p:spPr>
          <a:xfrm>
            <a:off x="1032739" y="2647949"/>
            <a:ext cx="4593600" cy="6000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2"/>
              </a:buClr>
              <a:buSzPts val="2500"/>
              <a:buNone/>
              <a:defRPr sz="2500" b="1">
                <a:solidFill>
                  <a:schemeClr val="dk2"/>
                </a:solidFill>
                <a:latin typeface="Comic Sans MS"/>
                <a:ea typeface="Comic Sans MS"/>
                <a:cs typeface="Comic Sans MS"/>
                <a:sym typeface="Comic Sans MS"/>
              </a:defRPr>
            </a:lvl1pPr>
            <a:lvl2pPr marL="914400" lvl="1" indent="-228600" algn="l">
              <a:lnSpc>
                <a:spcPct val="90000"/>
              </a:lnSpc>
              <a:spcBef>
                <a:spcPts val="500"/>
              </a:spcBef>
              <a:spcAft>
                <a:spcPts val="0"/>
              </a:spcAft>
              <a:buClr>
                <a:schemeClr val="accent4"/>
              </a:buClr>
              <a:buSzPts val="2000"/>
              <a:buNone/>
              <a:defRPr sz="2000" b="1"/>
            </a:lvl2pPr>
            <a:lvl3pPr marL="1371600" lvl="2" indent="-228600" algn="l">
              <a:lnSpc>
                <a:spcPct val="90000"/>
              </a:lnSpc>
              <a:spcBef>
                <a:spcPts val="500"/>
              </a:spcBef>
              <a:spcAft>
                <a:spcPts val="0"/>
              </a:spcAft>
              <a:buClr>
                <a:schemeClr val="accent4"/>
              </a:buClr>
              <a:buSzPts val="1800"/>
              <a:buNone/>
              <a:defRPr sz="1800" b="1"/>
            </a:lvl3pPr>
            <a:lvl4pPr marL="1828800" lvl="3" indent="-228600" algn="l">
              <a:lnSpc>
                <a:spcPct val="90000"/>
              </a:lnSpc>
              <a:spcBef>
                <a:spcPts val="500"/>
              </a:spcBef>
              <a:spcAft>
                <a:spcPts val="0"/>
              </a:spcAft>
              <a:buClr>
                <a:schemeClr val="accent4"/>
              </a:buClr>
              <a:buSzPts val="1600"/>
              <a:buNone/>
              <a:defRPr sz="1600" b="1"/>
            </a:lvl4pPr>
            <a:lvl5pPr marL="2286000" lvl="4" indent="-228600" algn="l">
              <a:lnSpc>
                <a:spcPct val="90000"/>
              </a:lnSpc>
              <a:spcBef>
                <a:spcPts val="500"/>
              </a:spcBef>
              <a:spcAft>
                <a:spcPts val="0"/>
              </a:spcAft>
              <a:buClr>
                <a:schemeClr val="accent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1" name="Google Shape;221;p23"/>
          <p:cNvSpPr txBox="1">
            <a:spLocks noGrp="1"/>
          </p:cNvSpPr>
          <p:nvPr>
            <p:ph type="body" idx="2"/>
          </p:nvPr>
        </p:nvSpPr>
        <p:spPr>
          <a:xfrm>
            <a:off x="1030139" y="3248025"/>
            <a:ext cx="4573200" cy="23118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accent2"/>
              </a:buClr>
              <a:buSzPts val="1600"/>
              <a:buChar char="•"/>
              <a:defRPr sz="1600">
                <a:latin typeface="Libre Franklin"/>
                <a:ea typeface="Libre Franklin"/>
                <a:cs typeface="Libre Franklin"/>
                <a:sym typeface="Libre Franklin"/>
              </a:defRPr>
            </a:lvl1pPr>
            <a:lvl2pPr marL="914400" lvl="1"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2pPr>
            <a:lvl3pPr marL="1371600" lvl="2"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3pPr>
            <a:lvl4pPr marL="1828800" lvl="3"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4pPr>
            <a:lvl5pPr marL="2286000" lvl="4"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23"/>
          <p:cNvSpPr txBox="1">
            <a:spLocks noGrp="1"/>
          </p:cNvSpPr>
          <p:nvPr>
            <p:ph type="ftr" idx="11"/>
          </p:nvPr>
        </p:nvSpPr>
        <p:spPr>
          <a:xfrm>
            <a:off x="911225" y="5945824"/>
            <a:ext cx="2639400" cy="3651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23"/>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224" name="Google Shape;224;p23"/>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7843"/>
                </a:srgbClr>
              </a:gs>
              <a:gs pos="88000">
                <a:srgbClr val="008EDC">
                  <a:alpha val="47843"/>
                </a:srgbClr>
              </a:gs>
              <a:gs pos="100000">
                <a:srgbClr val="008EDC">
                  <a:alpha val="47843"/>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25" name="Google Shape;225;p23"/>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26" name="Google Shape;226;p23"/>
          <p:cNvSpPr txBox="1">
            <a:spLocks noGrp="1"/>
          </p:cNvSpPr>
          <p:nvPr>
            <p:ph type="title"/>
          </p:nvPr>
        </p:nvSpPr>
        <p:spPr>
          <a:xfrm rot="-360004">
            <a:off x="830526" y="849318"/>
            <a:ext cx="3923293" cy="104250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23"/>
          <p:cNvSpPr txBox="1">
            <a:spLocks noGrp="1"/>
          </p:cNvSpPr>
          <p:nvPr>
            <p:ph type="body" idx="3"/>
          </p:nvPr>
        </p:nvSpPr>
        <p:spPr>
          <a:xfrm>
            <a:off x="6207364" y="2647949"/>
            <a:ext cx="5076000" cy="6000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2"/>
              </a:buClr>
              <a:buSzPts val="2500"/>
              <a:buNone/>
              <a:defRPr sz="2500" b="1">
                <a:solidFill>
                  <a:schemeClr val="dk2"/>
                </a:solidFill>
                <a:latin typeface="Comic Sans MS"/>
                <a:ea typeface="Comic Sans MS"/>
                <a:cs typeface="Comic Sans MS"/>
                <a:sym typeface="Comic Sans MS"/>
              </a:defRPr>
            </a:lvl1pPr>
            <a:lvl2pPr marL="914400" lvl="1" indent="-228600" algn="l">
              <a:lnSpc>
                <a:spcPct val="90000"/>
              </a:lnSpc>
              <a:spcBef>
                <a:spcPts val="500"/>
              </a:spcBef>
              <a:spcAft>
                <a:spcPts val="0"/>
              </a:spcAft>
              <a:buClr>
                <a:schemeClr val="accent4"/>
              </a:buClr>
              <a:buSzPts val="2000"/>
              <a:buNone/>
              <a:defRPr sz="2000" b="1"/>
            </a:lvl2pPr>
            <a:lvl3pPr marL="1371600" lvl="2" indent="-228600" algn="l">
              <a:lnSpc>
                <a:spcPct val="90000"/>
              </a:lnSpc>
              <a:spcBef>
                <a:spcPts val="500"/>
              </a:spcBef>
              <a:spcAft>
                <a:spcPts val="0"/>
              </a:spcAft>
              <a:buClr>
                <a:schemeClr val="accent4"/>
              </a:buClr>
              <a:buSzPts val="1800"/>
              <a:buNone/>
              <a:defRPr sz="1800" b="1"/>
            </a:lvl3pPr>
            <a:lvl4pPr marL="1828800" lvl="3" indent="-228600" algn="l">
              <a:lnSpc>
                <a:spcPct val="90000"/>
              </a:lnSpc>
              <a:spcBef>
                <a:spcPts val="500"/>
              </a:spcBef>
              <a:spcAft>
                <a:spcPts val="0"/>
              </a:spcAft>
              <a:buClr>
                <a:schemeClr val="accent4"/>
              </a:buClr>
              <a:buSzPts val="1600"/>
              <a:buNone/>
              <a:defRPr sz="1600" b="1"/>
            </a:lvl4pPr>
            <a:lvl5pPr marL="2286000" lvl="4" indent="-228600" algn="l">
              <a:lnSpc>
                <a:spcPct val="90000"/>
              </a:lnSpc>
              <a:spcBef>
                <a:spcPts val="500"/>
              </a:spcBef>
              <a:spcAft>
                <a:spcPts val="0"/>
              </a:spcAft>
              <a:buClr>
                <a:schemeClr val="accent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8" name="Google Shape;228;p23"/>
          <p:cNvSpPr txBox="1">
            <a:spLocks noGrp="1"/>
          </p:cNvSpPr>
          <p:nvPr>
            <p:ph type="body" idx="4"/>
          </p:nvPr>
        </p:nvSpPr>
        <p:spPr>
          <a:xfrm>
            <a:off x="6207363" y="3248025"/>
            <a:ext cx="5073300" cy="23118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accent2"/>
              </a:buClr>
              <a:buSzPts val="1600"/>
              <a:buChar char="•"/>
              <a:defRPr sz="1600">
                <a:latin typeface="Libre Franklin"/>
                <a:ea typeface="Libre Franklin"/>
                <a:cs typeface="Libre Franklin"/>
                <a:sym typeface="Libre Franklin"/>
              </a:defRPr>
            </a:lvl1pPr>
            <a:lvl2pPr marL="914400" lvl="1"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2pPr>
            <a:lvl3pPr marL="1371600" lvl="2"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3pPr>
            <a:lvl4pPr marL="1828800" lvl="3"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4pPr>
            <a:lvl5pPr marL="2286000" lvl="4"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23"/>
          <p:cNvSpPr txBox="1">
            <a:spLocks noGrp="1"/>
          </p:cNvSpPr>
          <p:nvPr>
            <p:ph type="body" idx="5"/>
          </p:nvPr>
        </p:nvSpPr>
        <p:spPr>
          <a:xfrm>
            <a:off x="5676900" y="1374622"/>
            <a:ext cx="5202900" cy="1115700"/>
          </a:xfrm>
          <a:prstGeom prst="rect">
            <a:avLst/>
          </a:prstGeom>
          <a:gradFill>
            <a:gsLst>
              <a:gs pos="0">
                <a:schemeClr val="dk2"/>
              </a:gs>
              <a:gs pos="100000">
                <a:schemeClr val="dk1"/>
              </a:gs>
            </a:gsLst>
            <a:lin ang="0" scaled="0"/>
          </a:gradFill>
          <a:ln>
            <a:noFill/>
          </a:ln>
        </p:spPr>
        <p:txBody>
          <a:bodyPr spcFirstLastPara="1" wrap="square" lIns="144000" tIns="108000" rIns="108000" bIns="108000" anchor="ctr" anchorCtr="0">
            <a:noAutofit/>
          </a:bodyPr>
          <a:lstStyle>
            <a:lvl1pPr marL="457200" lvl="0" indent="-228600" algn="l">
              <a:lnSpc>
                <a:spcPct val="90000"/>
              </a:lnSpc>
              <a:spcBef>
                <a:spcPts val="1000"/>
              </a:spcBef>
              <a:spcAft>
                <a:spcPts val="0"/>
              </a:spcAft>
              <a:buClr>
                <a:schemeClr val="lt1"/>
              </a:buClr>
              <a:buSzPts val="2000"/>
              <a:buNone/>
              <a:defRPr sz="2000" b="1">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
        <p:nvSpPr>
          <p:cNvPr id="230" name="Google Shape;230;p23"/>
          <p:cNvSpPr/>
          <p:nvPr/>
        </p:nvSpPr>
        <p:spPr>
          <a:xfrm>
            <a:off x="4200902" y="5658793"/>
            <a:ext cx="1842057" cy="1206865"/>
          </a:xfrm>
          <a:custGeom>
            <a:avLst/>
            <a:gdLst/>
            <a:ahLst/>
            <a:cxnLst/>
            <a:rect l="l" t="t" r="r" b="b"/>
            <a:pathLst>
              <a:path w="1842057" h="1206865" extrusionOk="0">
                <a:moveTo>
                  <a:pt x="1838211" y="12668"/>
                </a:moveTo>
                <a:lnTo>
                  <a:pt x="1156014" y="331534"/>
                </a:lnTo>
                <a:lnTo>
                  <a:pt x="12668" y="1200477"/>
                </a:lnTo>
                <a:lnTo>
                  <a:pt x="557663" y="1200477"/>
                </a:lnTo>
                <a:lnTo>
                  <a:pt x="1389765" y="576719"/>
                </a:lnTo>
                <a:close/>
              </a:path>
            </a:pathLst>
          </a:custGeom>
          <a:gradFill>
            <a:gsLst>
              <a:gs pos="0">
                <a:srgbClr val="C07400">
                  <a:alpha val="2745"/>
                </a:srgbClr>
              </a:gs>
              <a:gs pos="100000">
                <a:srgbClr val="C07400">
                  <a:alpha val="20000"/>
                </a:srgbClr>
              </a:gs>
            </a:gsLst>
            <a:lin ang="8339974"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31" name="Google Shape;231;p23"/>
          <p:cNvSpPr/>
          <p:nvPr/>
        </p:nvSpPr>
        <p:spPr>
          <a:xfrm>
            <a:off x="4406705" y="5524132"/>
            <a:ext cx="2045319" cy="1346607"/>
          </a:xfrm>
          <a:custGeom>
            <a:avLst/>
            <a:gdLst/>
            <a:ahLst/>
            <a:cxnLst/>
            <a:rect l="l" t="t" r="r" b="b"/>
            <a:pathLst>
              <a:path w="2045319" h="1346607" extrusionOk="0">
                <a:moveTo>
                  <a:pt x="12668" y="1335138"/>
                </a:moveTo>
                <a:lnTo>
                  <a:pt x="705027" y="1335138"/>
                </a:lnTo>
                <a:lnTo>
                  <a:pt x="2044013" y="342968"/>
                </a:lnTo>
                <a:lnTo>
                  <a:pt x="1800099" y="12668"/>
                </a:lnTo>
                <a:close/>
              </a:path>
            </a:pathLst>
          </a:custGeom>
          <a:blipFill rotWithShape="1">
            <a:blip r:embed="rId2">
              <a:alphaModFix/>
            </a:blip>
            <a:stretch>
              <a:fillRect l="-51452" t="10690" r="5230" b="-85577"/>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eldia">
  <p:cSld name="Titeldia">
    <p:spTree>
      <p:nvGrpSpPr>
        <p:cNvPr id="1" name="Shape 232"/>
        <p:cNvGrpSpPr/>
        <p:nvPr/>
      </p:nvGrpSpPr>
      <p:grpSpPr>
        <a:xfrm>
          <a:off x="0" y="0"/>
          <a:ext cx="0" cy="0"/>
          <a:chOff x="0" y="0"/>
          <a:chExt cx="0" cy="0"/>
        </a:xfrm>
      </p:grpSpPr>
      <p:grpSp>
        <p:nvGrpSpPr>
          <p:cNvPr id="233" name="Google Shape;233;p24"/>
          <p:cNvGrpSpPr/>
          <p:nvPr/>
        </p:nvGrpSpPr>
        <p:grpSpPr>
          <a:xfrm>
            <a:off x="-12700" y="-12700"/>
            <a:ext cx="12212320" cy="6882130"/>
            <a:chOff x="-12700" y="-12700"/>
            <a:chExt cx="12212320" cy="6882130"/>
          </a:xfrm>
        </p:grpSpPr>
        <p:sp>
          <p:nvSpPr>
            <p:cNvPr id="234" name="Google Shape;234;p24"/>
            <p:cNvSpPr/>
            <p:nvPr/>
          </p:nvSpPr>
          <p:spPr>
            <a:xfrm>
              <a:off x="6134100" y="2558390"/>
              <a:ext cx="6057900" cy="2717800"/>
            </a:xfrm>
            <a:custGeom>
              <a:avLst/>
              <a:gdLst/>
              <a:ahLst/>
              <a:cxnLst/>
              <a:rect l="l" t="t" r="r" b="b"/>
              <a:pathLst>
                <a:path w="6057900" h="2717800" extrusionOk="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rgbClr val="008EDC">
                    <a:alpha val="2745"/>
                  </a:srgbClr>
                </a:gs>
                <a:gs pos="100000">
                  <a:srgbClr val="005CC9">
                    <a:alpha val="40000"/>
                  </a:srgbClr>
                </a:gs>
              </a:gsLst>
              <a:lin ang="108014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35" name="Google Shape;235;p24"/>
            <p:cNvSpPr/>
            <p:nvPr/>
          </p:nvSpPr>
          <p:spPr>
            <a:xfrm>
              <a:off x="5767070" y="5688330"/>
              <a:ext cx="1130300" cy="1181100"/>
            </a:xfrm>
            <a:custGeom>
              <a:avLst/>
              <a:gdLst/>
              <a:ahLst/>
              <a:cxnLst/>
              <a:rect l="l" t="t" r="r" b="b"/>
              <a:pathLst>
                <a:path w="1130300" h="1181100" extrusionOk="0">
                  <a:moveTo>
                    <a:pt x="1127760" y="12700"/>
                  </a:moveTo>
                  <a:lnTo>
                    <a:pt x="1127760" y="12700"/>
                  </a:lnTo>
                  <a:lnTo>
                    <a:pt x="547370" y="491490"/>
                  </a:lnTo>
                  <a:lnTo>
                    <a:pt x="12700" y="1169670"/>
                  </a:lnTo>
                  <a:lnTo>
                    <a:pt x="435610" y="1169670"/>
                  </a:lnTo>
                  <a:lnTo>
                    <a:pt x="835660" y="670560"/>
                  </a:lnTo>
                  <a:close/>
                </a:path>
              </a:pathLst>
            </a:custGeom>
            <a:gradFill>
              <a:gsLst>
                <a:gs pos="0">
                  <a:srgbClr val="3DA800">
                    <a:alpha val="2745"/>
                  </a:srgbClr>
                </a:gs>
                <a:gs pos="100000">
                  <a:srgbClr val="3DA800">
                    <a:alpha val="20000"/>
                  </a:srgbClr>
                </a:gs>
              </a:gsLst>
              <a:lin ang="743997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36" name="Google Shape;236;p24"/>
            <p:cNvSpPr/>
            <p:nvPr/>
          </p:nvSpPr>
          <p:spPr>
            <a:xfrm>
              <a:off x="-12700" y="492760"/>
              <a:ext cx="2692400" cy="762000"/>
            </a:xfrm>
            <a:custGeom>
              <a:avLst/>
              <a:gdLst/>
              <a:ahLst/>
              <a:cxnLst/>
              <a:rect l="l" t="t" r="r" b="b"/>
              <a:pathLst>
                <a:path w="2692400" h="762000" extrusionOk="0">
                  <a:moveTo>
                    <a:pt x="12700" y="429260"/>
                  </a:moveTo>
                  <a:lnTo>
                    <a:pt x="12700" y="759460"/>
                  </a:lnTo>
                  <a:lnTo>
                    <a:pt x="2044700" y="334010"/>
                  </a:lnTo>
                  <a:lnTo>
                    <a:pt x="2689860" y="12700"/>
                  </a:lnTo>
                  <a:lnTo>
                    <a:pt x="2689860" y="12700"/>
                  </a:lnTo>
                  <a:lnTo>
                    <a:pt x="1936750" y="12700"/>
                  </a:lnTo>
                  <a:close/>
                </a:path>
              </a:pathLst>
            </a:custGeom>
            <a:gradFill>
              <a:gsLst>
                <a:gs pos="0">
                  <a:srgbClr val="D30F00">
                    <a:alpha val="2745"/>
                  </a:srgbClr>
                </a:gs>
                <a:gs pos="100000">
                  <a:srgbClr val="D3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37" name="Google Shape;237;p24"/>
            <p:cNvSpPr/>
            <p:nvPr/>
          </p:nvSpPr>
          <p:spPr>
            <a:xfrm>
              <a:off x="7642860" y="-12700"/>
              <a:ext cx="1282700" cy="1231900"/>
            </a:xfrm>
            <a:custGeom>
              <a:avLst/>
              <a:gdLst/>
              <a:ahLst/>
              <a:cxnLst/>
              <a:rect l="l" t="t" r="r" b="b"/>
              <a:pathLst>
                <a:path w="1282700" h="1231900" extrusionOk="0">
                  <a:moveTo>
                    <a:pt x="12700" y="1226820"/>
                  </a:moveTo>
                  <a:lnTo>
                    <a:pt x="613410" y="773430"/>
                  </a:lnTo>
                  <a:lnTo>
                    <a:pt x="1270000" y="12700"/>
                  </a:lnTo>
                  <a:lnTo>
                    <a:pt x="831850" y="12700"/>
                  </a:lnTo>
                  <a:lnTo>
                    <a:pt x="334010" y="581660"/>
                  </a:lnTo>
                  <a:close/>
                </a:path>
              </a:pathLst>
            </a:custGeom>
            <a:gradFill>
              <a:gsLst>
                <a:gs pos="0">
                  <a:srgbClr val="C07400">
                    <a:alpha val="2745"/>
                  </a:srgbClr>
                </a:gs>
                <a:gs pos="100000">
                  <a:srgbClr val="C07400">
                    <a:alpha val="20000"/>
                  </a:srgbClr>
                </a:gs>
              </a:gsLst>
              <a:lin ang="31200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38" name="Google Shape;238;p24"/>
            <p:cNvSpPr/>
            <p:nvPr/>
          </p:nvSpPr>
          <p:spPr>
            <a:xfrm>
              <a:off x="8820150" y="-12700"/>
              <a:ext cx="2349500" cy="1943100"/>
            </a:xfrm>
            <a:custGeom>
              <a:avLst/>
              <a:gdLst/>
              <a:ahLst/>
              <a:cxnLst/>
              <a:rect l="l" t="t" r="r" b="b"/>
              <a:pathLst>
                <a:path w="2349500" h="1943100" extrusionOk="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rgbClr val="3DA800">
                    <a:alpha val="40000"/>
                  </a:srgbClr>
                </a:gs>
                <a:gs pos="100000">
                  <a:srgbClr val="3DA800">
                    <a:alpha val="2745"/>
                  </a:srgbClr>
                </a:gs>
              </a:gsLst>
              <a:lin ang="594008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39" name="Google Shape;239;p24"/>
            <p:cNvSpPr/>
            <p:nvPr/>
          </p:nvSpPr>
          <p:spPr>
            <a:xfrm>
              <a:off x="7265670" y="5240886"/>
              <a:ext cx="4927600" cy="1193800"/>
            </a:xfrm>
            <a:custGeom>
              <a:avLst/>
              <a:gdLst/>
              <a:ahLst/>
              <a:cxnLst/>
              <a:rect l="l" t="t" r="r" b="b"/>
              <a:pathLst>
                <a:path w="4927600" h="1193800" extrusionOk="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0">
                  <a:srgbClr val="D30F00">
                    <a:alpha val="2745"/>
                  </a:srgbClr>
                </a:gs>
                <a:gs pos="100000">
                  <a:srgbClr val="D30F00">
                    <a:alpha val="40000"/>
                  </a:srgbClr>
                </a:gs>
              </a:gsLst>
              <a:lin ang="90000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40" name="Google Shape;240;p24"/>
            <p:cNvSpPr/>
            <p:nvPr/>
          </p:nvSpPr>
          <p:spPr>
            <a:xfrm>
              <a:off x="0" y="4398010"/>
              <a:ext cx="6605059" cy="2459990"/>
            </a:xfrm>
            <a:custGeom>
              <a:avLst/>
              <a:gdLst/>
              <a:ahLst/>
              <a:cxnLst/>
              <a:rect l="l" t="t" r="r" b="b"/>
              <a:pathLst>
                <a:path w="6605059" h="2459990" extrusionOk="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0">
                  <a:srgbClr val="FFAA00">
                    <a:alpha val="2745"/>
                  </a:srgbClr>
                </a:gs>
                <a:gs pos="100000">
                  <a:srgbClr val="C07400">
                    <a:alpha val="40000"/>
                  </a:srgbClr>
                </a:gs>
              </a:gsLst>
              <a:lin ang="54007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41" name="Google Shape;241;p24"/>
            <p:cNvSpPr/>
            <p:nvPr/>
          </p:nvSpPr>
          <p:spPr>
            <a:xfrm>
              <a:off x="-12700" y="741680"/>
              <a:ext cx="6629400" cy="5981700"/>
            </a:xfrm>
            <a:custGeom>
              <a:avLst/>
              <a:gdLst/>
              <a:ahLst/>
              <a:cxnLst/>
              <a:rect l="l" t="t" r="r" b="b"/>
              <a:pathLst>
                <a:path w="6629400" h="5981700" extrusionOk="0">
                  <a:moveTo>
                    <a:pt x="5783580" y="12700"/>
                  </a:moveTo>
                  <a:lnTo>
                    <a:pt x="12700" y="1029970"/>
                  </a:lnTo>
                  <a:lnTo>
                    <a:pt x="12700" y="5971540"/>
                  </a:lnTo>
                  <a:lnTo>
                    <a:pt x="6620510" y="4806950"/>
                  </a:lnTo>
                  <a:close/>
                </a:path>
              </a:pathLst>
            </a:custGeom>
            <a:gradFill>
              <a:gsLst>
                <a:gs pos="0">
                  <a:schemeClr val="lt2"/>
                </a:gs>
                <a:gs pos="100000">
                  <a:schemeClr val="accent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42" name="Google Shape;242;p24"/>
            <p:cNvSpPr/>
            <p:nvPr/>
          </p:nvSpPr>
          <p:spPr>
            <a:xfrm>
              <a:off x="7533640" y="-12700"/>
              <a:ext cx="1676400" cy="1549400"/>
            </a:xfrm>
            <a:custGeom>
              <a:avLst/>
              <a:gdLst/>
              <a:ahLst/>
              <a:cxnLst/>
              <a:rect l="l" t="t" r="r" b="b"/>
              <a:pathLst>
                <a:path w="1676400" h="1549400" extrusionOk="0">
                  <a:moveTo>
                    <a:pt x="1123950" y="12700"/>
                  </a:moveTo>
                  <a:lnTo>
                    <a:pt x="12700" y="1268730"/>
                  </a:lnTo>
                  <a:lnTo>
                    <a:pt x="320040" y="1541780"/>
                  </a:lnTo>
                  <a:lnTo>
                    <a:pt x="1672590" y="12700"/>
                  </a:lnTo>
                  <a:close/>
                </a:path>
              </a:pathLst>
            </a:custGeom>
            <a:blipFill rotWithShape="1">
              <a:blip r:embed="rId2">
                <a:alphaModFix/>
              </a:blip>
              <a:stretch>
                <a:fillRect l="8672" t="-98193" r="-65441" b="7630"/>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43" name="Google Shape;243;p24"/>
            <p:cNvSpPr/>
            <p:nvPr/>
          </p:nvSpPr>
          <p:spPr>
            <a:xfrm>
              <a:off x="-12700" y="431800"/>
              <a:ext cx="2921000" cy="1041400"/>
            </a:xfrm>
            <a:custGeom>
              <a:avLst/>
              <a:gdLst/>
              <a:ahLst/>
              <a:cxnLst/>
              <a:rect l="l" t="t" r="r" b="b"/>
              <a:pathLst>
                <a:path w="2921000" h="1041400" extrusionOk="0">
                  <a:moveTo>
                    <a:pt x="12700" y="1031240"/>
                  </a:moveTo>
                  <a:lnTo>
                    <a:pt x="2912110" y="415290"/>
                  </a:lnTo>
                  <a:lnTo>
                    <a:pt x="2827020" y="12700"/>
                  </a:lnTo>
                  <a:lnTo>
                    <a:pt x="12700" y="610870"/>
                  </a:lnTo>
                  <a:close/>
                </a:path>
              </a:pathLst>
            </a:custGeom>
            <a:blipFill rotWithShape="1">
              <a:blip r:embed="rId3">
                <a:alphaModFix/>
              </a:blip>
              <a:stretch>
                <a:fillRect l="-32053" t="15840" r="1061" b="-15840"/>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44" name="Google Shape;244;p24"/>
            <p:cNvSpPr/>
            <p:nvPr/>
          </p:nvSpPr>
          <p:spPr>
            <a:xfrm>
              <a:off x="5916930" y="5568950"/>
              <a:ext cx="1358900" cy="1295400"/>
            </a:xfrm>
            <a:custGeom>
              <a:avLst/>
              <a:gdLst/>
              <a:ahLst/>
              <a:cxnLst/>
              <a:rect l="l" t="t" r="r" b="b"/>
              <a:pathLst>
                <a:path w="1358900" h="1295400" extrusionOk="0">
                  <a:moveTo>
                    <a:pt x="12700" y="1289050"/>
                  </a:moveTo>
                  <a:lnTo>
                    <a:pt x="538480" y="1289050"/>
                  </a:lnTo>
                  <a:lnTo>
                    <a:pt x="1350010" y="269240"/>
                  </a:lnTo>
                  <a:lnTo>
                    <a:pt x="1028700" y="12700"/>
                  </a:lnTo>
                  <a:close/>
                </a:path>
              </a:pathLst>
            </a:custGeom>
            <a:blipFill rotWithShape="1">
              <a:blip r:embed="rId4">
                <a:alphaModFix/>
              </a:blip>
              <a:stretch>
                <a:fillRect l="-121196" t="11169" r="13001" b="-182341"/>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45" name="Google Shape;245;p24"/>
            <p:cNvSpPr/>
            <p:nvPr/>
          </p:nvSpPr>
          <p:spPr>
            <a:xfrm>
              <a:off x="7754620" y="4657090"/>
              <a:ext cx="4445000" cy="1765300"/>
            </a:xfrm>
            <a:custGeom>
              <a:avLst/>
              <a:gdLst/>
              <a:ahLst/>
              <a:cxnLst/>
              <a:rect l="l" t="t" r="r" b="b"/>
              <a:pathLst>
                <a:path w="4445000" h="1765300" extrusionOk="0">
                  <a:moveTo>
                    <a:pt x="187961" y="12700"/>
                  </a:moveTo>
                  <a:lnTo>
                    <a:pt x="12700" y="859790"/>
                  </a:lnTo>
                  <a:lnTo>
                    <a:pt x="4434840" y="1753870"/>
                  </a:lnTo>
                  <a:lnTo>
                    <a:pt x="4434840" y="871220"/>
                  </a:lnTo>
                  <a:close/>
                </a:path>
              </a:pathLst>
            </a:custGeom>
            <a:gradFill>
              <a:gsLst>
                <a:gs pos="0">
                  <a:schemeClr val="dk2"/>
                </a:gs>
                <a:gs pos="100000">
                  <a:schemeClr val="dk1"/>
                </a:gs>
              </a:gsLst>
              <a:lin ang="90000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46" name="Google Shape;246;p24"/>
            <p:cNvSpPr/>
            <p:nvPr/>
          </p:nvSpPr>
          <p:spPr>
            <a:xfrm>
              <a:off x="6718300" y="1951990"/>
              <a:ext cx="5473700" cy="3289300"/>
            </a:xfrm>
            <a:custGeom>
              <a:avLst/>
              <a:gdLst/>
              <a:ahLst/>
              <a:cxnLst/>
              <a:rect l="l" t="t" r="r" b="b"/>
              <a:pathLst>
                <a:path w="5473700" h="3289300" extrusionOk="0">
                  <a:moveTo>
                    <a:pt x="5471160" y="1239520"/>
                  </a:moveTo>
                  <a:lnTo>
                    <a:pt x="513080" y="12700"/>
                  </a:lnTo>
                  <a:lnTo>
                    <a:pt x="12700" y="1934210"/>
                  </a:lnTo>
                  <a:lnTo>
                    <a:pt x="5471160" y="3285490"/>
                  </a:lnTo>
                  <a:close/>
                </a:path>
              </a:pathLst>
            </a:custGeom>
            <a:gradFill>
              <a:gsLst>
                <a:gs pos="0">
                  <a:schemeClr val="accent1"/>
                </a:gs>
                <a:gs pos="100000">
                  <a:schemeClr val="accent2"/>
                </a:gs>
              </a:gsLst>
              <a:lin ang="1044009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47" name="Google Shape;247;p24"/>
            <p:cNvSpPr/>
            <p:nvPr/>
          </p:nvSpPr>
          <p:spPr>
            <a:xfrm>
              <a:off x="-12700" y="1065530"/>
              <a:ext cx="6286500" cy="5397500"/>
            </a:xfrm>
            <a:custGeom>
              <a:avLst/>
              <a:gdLst/>
              <a:ahLst/>
              <a:cxnLst/>
              <a:rect l="l" t="t" r="r" b="b"/>
              <a:pathLst>
                <a:path w="6286500" h="5397500" extrusionOk="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48" name="Google Shape;248;p24"/>
            <p:cNvSpPr/>
            <p:nvPr/>
          </p:nvSpPr>
          <p:spPr>
            <a:xfrm>
              <a:off x="9467850" y="-12700"/>
              <a:ext cx="1727200" cy="1714500"/>
            </a:xfrm>
            <a:custGeom>
              <a:avLst/>
              <a:gdLst/>
              <a:ahLst/>
              <a:cxnLst/>
              <a:rect l="l" t="t" r="r" b="b"/>
              <a:pathLst>
                <a:path w="1727200" h="1714500" extrusionOk="0">
                  <a:moveTo>
                    <a:pt x="1355090" y="1706880"/>
                  </a:moveTo>
                  <a:lnTo>
                    <a:pt x="1719580" y="12700"/>
                  </a:lnTo>
                  <a:lnTo>
                    <a:pt x="314960" y="12700"/>
                  </a:lnTo>
                  <a:lnTo>
                    <a:pt x="12700" y="1413510"/>
                  </a:lnTo>
                  <a:close/>
                </a:path>
              </a:pathLst>
            </a:custGeom>
            <a:gradFill>
              <a:gsLst>
                <a:gs pos="0">
                  <a:schemeClr val="accent6"/>
                </a:gs>
                <a:gs pos="100000">
                  <a:schemeClr val="accent3"/>
                </a:gs>
              </a:gsLst>
              <a:lin ang="594008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249" name="Google Shape;249;p24"/>
          <p:cNvSpPr txBox="1">
            <a:spLocks noGrp="1"/>
          </p:cNvSpPr>
          <p:nvPr>
            <p:ph type="ctrTitle"/>
          </p:nvPr>
        </p:nvSpPr>
        <p:spPr>
          <a:xfrm rot="-579482">
            <a:off x="630489" y="2818944"/>
            <a:ext cx="4851360" cy="182710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5500"/>
              <a:buFont typeface="Comic Sans MS"/>
              <a:buNone/>
              <a:defRPr sz="5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 name="Google Shape;250;p24"/>
          <p:cNvSpPr txBox="1">
            <a:spLocks noGrp="1"/>
          </p:cNvSpPr>
          <p:nvPr>
            <p:ph type="subTitle" idx="1"/>
          </p:nvPr>
        </p:nvSpPr>
        <p:spPr>
          <a:xfrm rot="853184">
            <a:off x="7075801" y="2826552"/>
            <a:ext cx="4975547" cy="1655751"/>
          </a:xfrm>
          <a:prstGeom prst="rect">
            <a:avLst/>
          </a:prstGeom>
          <a:noFill/>
          <a:ln>
            <a:noFill/>
          </a:ln>
        </p:spPr>
        <p:txBody>
          <a:bodyPr spcFirstLastPara="1" wrap="square" lIns="91425" tIns="45700" rIns="91425" bIns="45700" anchor="ctr" anchorCtr="0">
            <a:noAutofit/>
          </a:bodyPr>
          <a:lstStyle>
            <a:lvl1pPr lvl="0" algn="l">
              <a:lnSpc>
                <a:spcPct val="90000"/>
              </a:lnSpc>
              <a:spcBef>
                <a:spcPts val="1000"/>
              </a:spcBef>
              <a:spcAft>
                <a:spcPts val="0"/>
              </a:spcAft>
              <a:buClr>
                <a:schemeClr val="lt1"/>
              </a:buClr>
              <a:buSzPts val="3200"/>
              <a:buFont typeface="Arial"/>
              <a:buNone/>
              <a:defRPr sz="3200">
                <a:solidFill>
                  <a:schemeClr val="lt1"/>
                </a:solidFill>
              </a:defRPr>
            </a:lvl1pPr>
            <a:lvl2pPr lvl="1" algn="ctr">
              <a:lnSpc>
                <a:spcPct val="90000"/>
              </a:lnSpc>
              <a:spcBef>
                <a:spcPts val="500"/>
              </a:spcBef>
              <a:spcAft>
                <a:spcPts val="0"/>
              </a:spcAft>
              <a:buClr>
                <a:schemeClr val="accent4"/>
              </a:buClr>
              <a:buSzPts val="2000"/>
              <a:buNone/>
              <a:defRPr sz="2000"/>
            </a:lvl2pPr>
            <a:lvl3pPr lvl="2" algn="ctr">
              <a:lnSpc>
                <a:spcPct val="90000"/>
              </a:lnSpc>
              <a:spcBef>
                <a:spcPts val="500"/>
              </a:spcBef>
              <a:spcAft>
                <a:spcPts val="0"/>
              </a:spcAft>
              <a:buClr>
                <a:schemeClr val="accent4"/>
              </a:buClr>
              <a:buSzPts val="1800"/>
              <a:buNone/>
              <a:defRPr sz="1800"/>
            </a:lvl3pPr>
            <a:lvl4pPr lvl="3" algn="ctr">
              <a:lnSpc>
                <a:spcPct val="90000"/>
              </a:lnSpc>
              <a:spcBef>
                <a:spcPts val="500"/>
              </a:spcBef>
              <a:spcAft>
                <a:spcPts val="0"/>
              </a:spcAft>
              <a:buClr>
                <a:schemeClr val="accent4"/>
              </a:buClr>
              <a:buSzPts val="1600"/>
              <a:buNone/>
              <a:defRPr sz="1600"/>
            </a:lvl4pPr>
            <a:lvl5pPr lvl="4" algn="ctr">
              <a:lnSpc>
                <a:spcPct val="90000"/>
              </a:lnSpc>
              <a:spcBef>
                <a:spcPts val="500"/>
              </a:spcBef>
              <a:spcAft>
                <a:spcPts val="0"/>
              </a:spcAft>
              <a:buClr>
                <a:schemeClr val="accent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ekop">
  <p:cSld name="Sectiekop">
    <p:spTree>
      <p:nvGrpSpPr>
        <p:cNvPr id="1" name="Shape 251"/>
        <p:cNvGrpSpPr/>
        <p:nvPr/>
      </p:nvGrpSpPr>
      <p:grpSpPr>
        <a:xfrm>
          <a:off x="0" y="0"/>
          <a:ext cx="0" cy="0"/>
          <a:chOff x="0" y="0"/>
          <a:chExt cx="0" cy="0"/>
        </a:xfrm>
      </p:grpSpPr>
      <p:grpSp>
        <p:nvGrpSpPr>
          <p:cNvPr id="252" name="Google Shape;252;p25"/>
          <p:cNvGrpSpPr/>
          <p:nvPr/>
        </p:nvGrpSpPr>
        <p:grpSpPr>
          <a:xfrm>
            <a:off x="1980240" y="520107"/>
            <a:ext cx="10219388" cy="6350602"/>
            <a:chOff x="1980240" y="520107"/>
            <a:chExt cx="10219388" cy="6350602"/>
          </a:xfrm>
        </p:grpSpPr>
        <p:sp>
          <p:nvSpPr>
            <p:cNvPr id="253" name="Google Shape;253;p25"/>
            <p:cNvSpPr/>
            <p:nvPr/>
          </p:nvSpPr>
          <p:spPr>
            <a:xfrm>
              <a:off x="1980240" y="2877450"/>
              <a:ext cx="3086392" cy="3988178"/>
            </a:xfrm>
            <a:custGeom>
              <a:avLst/>
              <a:gdLst/>
              <a:ahLst/>
              <a:cxnLst/>
              <a:rect l="l" t="t" r="r" b="b"/>
              <a:pathLst>
                <a:path w="3086392" h="3988178" extrusionOk="0">
                  <a:moveTo>
                    <a:pt x="12693" y="614730"/>
                  </a:moveTo>
                  <a:cubicBezTo>
                    <a:pt x="12693" y="614730"/>
                    <a:pt x="1595263" y="2043616"/>
                    <a:pt x="1910253" y="3983090"/>
                  </a:cubicBezTo>
                  <a:lnTo>
                    <a:pt x="3082574" y="3983090"/>
                  </a:lnTo>
                  <a:lnTo>
                    <a:pt x="2258266" y="12693"/>
                  </a:lnTo>
                  <a:lnTo>
                    <a:pt x="12693" y="614730"/>
                  </a:lnTo>
                  <a:close/>
                </a:path>
              </a:pathLst>
            </a:custGeom>
            <a:gradFill>
              <a:gsLst>
                <a:gs pos="0">
                  <a:schemeClr val="lt1"/>
                </a:gs>
                <a:gs pos="3000">
                  <a:schemeClr val="lt1"/>
                </a:gs>
                <a:gs pos="100000">
                  <a:srgbClr val="FFAA00">
                    <a:alpha val="47843"/>
                  </a:srgbClr>
                </a:gs>
              </a:gsLst>
              <a:lin ang="4277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54" name="Google Shape;254;p25"/>
            <p:cNvSpPr/>
            <p:nvPr/>
          </p:nvSpPr>
          <p:spPr>
            <a:xfrm>
              <a:off x="2962043" y="520107"/>
              <a:ext cx="9233775" cy="6350602"/>
            </a:xfrm>
            <a:custGeom>
              <a:avLst/>
              <a:gdLst/>
              <a:ahLst/>
              <a:cxnLst/>
              <a:rect l="l" t="t" r="r" b="b"/>
              <a:pathLst>
                <a:path w="9233775" h="6350602" extrusionOk="0">
                  <a:moveTo>
                    <a:pt x="9229957" y="12693"/>
                  </a:moveTo>
                  <a:lnTo>
                    <a:pt x="12693" y="2225243"/>
                  </a:lnTo>
                  <a:lnTo>
                    <a:pt x="999577" y="6340434"/>
                  </a:lnTo>
                  <a:lnTo>
                    <a:pt x="9229957" y="6340434"/>
                  </a:lnTo>
                  <a:close/>
                </a:path>
              </a:pathLst>
            </a:custGeom>
            <a:gradFill>
              <a:gsLst>
                <a:gs pos="0">
                  <a:schemeClr val="accent5"/>
                </a:gs>
                <a:gs pos="3000">
                  <a:schemeClr val="accent5"/>
                </a:gs>
                <a:gs pos="100000">
                  <a:schemeClr val="lt2"/>
                </a:gs>
              </a:gsLst>
              <a:lin ang="80993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55" name="Google Shape;255;p25"/>
            <p:cNvSpPr/>
            <p:nvPr/>
          </p:nvSpPr>
          <p:spPr>
            <a:xfrm>
              <a:off x="3270682" y="752539"/>
              <a:ext cx="8928946" cy="6109279"/>
            </a:xfrm>
            <a:custGeom>
              <a:avLst/>
              <a:gdLst/>
              <a:ahLst/>
              <a:cxnLst/>
              <a:rect l="l" t="t" r="r" b="b"/>
              <a:pathLst>
                <a:path w="8928946" h="6109279" extrusionOk="0">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grpSp>
        <p:nvGrpSpPr>
          <p:cNvPr id="256" name="Google Shape;256;p25"/>
          <p:cNvGrpSpPr/>
          <p:nvPr/>
        </p:nvGrpSpPr>
        <p:grpSpPr>
          <a:xfrm>
            <a:off x="10962819" y="5678470"/>
            <a:ext cx="1234840" cy="1051238"/>
            <a:chOff x="5626893" y="3026568"/>
            <a:chExt cx="937260" cy="800760"/>
          </a:xfrm>
        </p:grpSpPr>
        <p:sp>
          <p:nvSpPr>
            <p:cNvPr id="257" name="Google Shape;257;p25"/>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58" name="Google Shape;258;p25"/>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259" name="Google Shape;259;p25"/>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7843"/>
                </a:srgbClr>
              </a:gs>
              <a:gs pos="88000">
                <a:srgbClr val="008EDC">
                  <a:alpha val="47843"/>
                </a:srgbClr>
              </a:gs>
              <a:gs pos="100000">
                <a:srgbClr val="008EDC">
                  <a:alpha val="47843"/>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60" name="Google Shape;260;p25"/>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p25"/>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2" name="Google Shape;262;p25"/>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263" name="Google Shape;263;p25"/>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64" name="Google Shape;264;p25"/>
          <p:cNvSpPr txBox="1">
            <a:spLocks noGrp="1"/>
          </p:cNvSpPr>
          <p:nvPr>
            <p:ph type="title"/>
          </p:nvPr>
        </p:nvSpPr>
        <p:spPr>
          <a:xfrm rot="-359903">
            <a:off x="803468" y="1001552"/>
            <a:ext cx="4065057" cy="7007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sz="4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65" name="Google Shape;265;p25"/>
          <p:cNvGrpSpPr/>
          <p:nvPr/>
        </p:nvGrpSpPr>
        <p:grpSpPr>
          <a:xfrm>
            <a:off x="-12715" y="-12715"/>
            <a:ext cx="7434967" cy="5461206"/>
            <a:chOff x="-12715" y="-12715"/>
            <a:chExt cx="7434967" cy="5461206"/>
          </a:xfrm>
        </p:grpSpPr>
        <p:sp>
          <p:nvSpPr>
            <p:cNvPr id="266" name="Google Shape;266;p25"/>
            <p:cNvSpPr/>
            <p:nvPr/>
          </p:nvSpPr>
          <p:spPr>
            <a:xfrm>
              <a:off x="5931446" y="-12715"/>
              <a:ext cx="1207387"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2745"/>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67" name="Google Shape;267;p25"/>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2745"/>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68" name="Google Shape;268;p25"/>
            <p:cNvSpPr/>
            <p:nvPr/>
          </p:nvSpPr>
          <p:spPr>
            <a:xfrm>
              <a:off x="-12715" y="4546128"/>
              <a:ext cx="2287682" cy="902363"/>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75" t="19251" r="1759" b="-35662"/>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69" name="Google Shape;269;p25"/>
            <p:cNvSpPr/>
            <p:nvPr/>
          </p:nvSpPr>
          <p:spPr>
            <a:xfrm>
              <a:off x="5820875" y="-12715"/>
              <a:ext cx="1601377" cy="1461574"/>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71" t="-142500" r="-99548" b="926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270" name="Google Shape;270;p25"/>
          <p:cNvSpPr txBox="1">
            <a:spLocks noGrp="1"/>
          </p:cNvSpPr>
          <p:nvPr>
            <p:ph type="body" idx="1"/>
          </p:nvPr>
        </p:nvSpPr>
        <p:spPr>
          <a:xfrm>
            <a:off x="3961075" y="3345999"/>
            <a:ext cx="7319700" cy="15003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Font typeface="Arial"/>
              <a:buNone/>
              <a:defRPr sz="2800">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el en inhoud">
  <p:cSld name="Titel en inhoud">
    <p:spTree>
      <p:nvGrpSpPr>
        <p:cNvPr id="1" name="Shape 271"/>
        <p:cNvGrpSpPr/>
        <p:nvPr/>
      </p:nvGrpSpPr>
      <p:grpSpPr>
        <a:xfrm>
          <a:off x="0" y="0"/>
          <a:ext cx="0" cy="0"/>
          <a:chOff x="0" y="0"/>
          <a:chExt cx="0" cy="0"/>
        </a:xfrm>
      </p:grpSpPr>
      <p:grpSp>
        <p:nvGrpSpPr>
          <p:cNvPr id="272" name="Google Shape;272;p26"/>
          <p:cNvGrpSpPr/>
          <p:nvPr/>
        </p:nvGrpSpPr>
        <p:grpSpPr>
          <a:xfrm>
            <a:off x="10962819" y="5678470"/>
            <a:ext cx="1234840" cy="1051238"/>
            <a:chOff x="5626893" y="3026568"/>
            <a:chExt cx="937260" cy="800760"/>
          </a:xfrm>
        </p:grpSpPr>
        <p:sp>
          <p:nvSpPr>
            <p:cNvPr id="273" name="Google Shape;273;p26"/>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74" name="Google Shape;274;p26"/>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275" name="Google Shape;275;p26"/>
          <p:cNvSpPr/>
          <p:nvPr/>
        </p:nvSpPr>
        <p:spPr>
          <a:xfrm>
            <a:off x="-24517" y="519002"/>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7843"/>
                </a:srgbClr>
              </a:gs>
              <a:gs pos="88000">
                <a:srgbClr val="008EDC">
                  <a:alpha val="47843"/>
                </a:srgbClr>
              </a:gs>
              <a:gs pos="100000">
                <a:srgbClr val="008EDC">
                  <a:alpha val="47843"/>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76" name="Google Shape;276;p26"/>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p26"/>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8" name="Google Shape;278;p26"/>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279" name="Google Shape;279;p26"/>
          <p:cNvSpPr/>
          <p:nvPr/>
        </p:nvSpPr>
        <p:spPr>
          <a:xfrm>
            <a:off x="-26126" y="135253"/>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nvGrpSpPr>
          <p:cNvPr id="280" name="Google Shape;280;p26"/>
          <p:cNvGrpSpPr/>
          <p:nvPr/>
        </p:nvGrpSpPr>
        <p:grpSpPr>
          <a:xfrm>
            <a:off x="-12715" y="-12715"/>
            <a:ext cx="7434967" cy="5461206"/>
            <a:chOff x="-12715" y="-12715"/>
            <a:chExt cx="7434967" cy="5461206"/>
          </a:xfrm>
        </p:grpSpPr>
        <p:sp>
          <p:nvSpPr>
            <p:cNvPr id="281" name="Google Shape;281;p26"/>
            <p:cNvSpPr/>
            <p:nvPr/>
          </p:nvSpPr>
          <p:spPr>
            <a:xfrm>
              <a:off x="5931446" y="-12715"/>
              <a:ext cx="1207387"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2745"/>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82" name="Google Shape;282;p26"/>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2745"/>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83" name="Google Shape;283;p26"/>
            <p:cNvSpPr/>
            <p:nvPr/>
          </p:nvSpPr>
          <p:spPr>
            <a:xfrm>
              <a:off x="-12715" y="4546128"/>
              <a:ext cx="2287682" cy="902363"/>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75" t="19251" r="1759" b="-35662"/>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84" name="Google Shape;284;p26"/>
            <p:cNvSpPr/>
            <p:nvPr/>
          </p:nvSpPr>
          <p:spPr>
            <a:xfrm>
              <a:off x="5820875" y="-12715"/>
              <a:ext cx="1601377" cy="1461574"/>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71" t="-142500" r="-99548" b="926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285" name="Google Shape;285;p26"/>
          <p:cNvSpPr txBox="1">
            <a:spLocks noGrp="1"/>
          </p:cNvSpPr>
          <p:nvPr>
            <p:ph type="title"/>
          </p:nvPr>
        </p:nvSpPr>
        <p:spPr>
          <a:xfrm rot="-420043">
            <a:off x="288387" y="354476"/>
            <a:ext cx="4391138" cy="13256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p26"/>
          <p:cNvSpPr txBox="1">
            <a:spLocks noGrp="1"/>
          </p:cNvSpPr>
          <p:nvPr>
            <p:ph type="body" idx="1"/>
          </p:nvPr>
        </p:nvSpPr>
        <p:spPr>
          <a:xfrm>
            <a:off x="911225" y="1825625"/>
            <a:ext cx="104427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4"/>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gelijking">
  <p:cSld name="Vergelijking">
    <p:spTree>
      <p:nvGrpSpPr>
        <p:cNvPr id="1" name="Shape 287"/>
        <p:cNvGrpSpPr/>
        <p:nvPr/>
      </p:nvGrpSpPr>
      <p:grpSpPr>
        <a:xfrm>
          <a:off x="0" y="0"/>
          <a:ext cx="0" cy="0"/>
          <a:chOff x="0" y="0"/>
          <a:chExt cx="0" cy="0"/>
        </a:xfrm>
      </p:grpSpPr>
      <p:grpSp>
        <p:nvGrpSpPr>
          <p:cNvPr id="288" name="Google Shape;288;p28"/>
          <p:cNvGrpSpPr/>
          <p:nvPr/>
        </p:nvGrpSpPr>
        <p:grpSpPr>
          <a:xfrm>
            <a:off x="10962819" y="5678470"/>
            <a:ext cx="1234840" cy="1051238"/>
            <a:chOff x="5626893" y="3026568"/>
            <a:chExt cx="937260" cy="800760"/>
          </a:xfrm>
        </p:grpSpPr>
        <p:sp>
          <p:nvSpPr>
            <p:cNvPr id="289" name="Google Shape;289;p28"/>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90" name="Google Shape;290;p28"/>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291" name="Google Shape;291;p28"/>
          <p:cNvSpPr/>
          <p:nvPr/>
        </p:nvSpPr>
        <p:spPr>
          <a:xfrm>
            <a:off x="-24517" y="519002"/>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7843"/>
                </a:srgbClr>
              </a:gs>
              <a:gs pos="88000">
                <a:srgbClr val="008EDC">
                  <a:alpha val="47843"/>
                </a:srgbClr>
              </a:gs>
              <a:gs pos="100000">
                <a:srgbClr val="008EDC">
                  <a:alpha val="47843"/>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92" name="Google Shape;292;p28"/>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3" name="Google Shape;293;p28"/>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p28"/>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295" name="Google Shape;295;p28"/>
          <p:cNvSpPr/>
          <p:nvPr/>
        </p:nvSpPr>
        <p:spPr>
          <a:xfrm>
            <a:off x="-26126" y="135253"/>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nvGrpSpPr>
          <p:cNvPr id="296" name="Google Shape;296;p28"/>
          <p:cNvGrpSpPr/>
          <p:nvPr/>
        </p:nvGrpSpPr>
        <p:grpSpPr>
          <a:xfrm>
            <a:off x="-12715" y="-12715"/>
            <a:ext cx="7434967" cy="5461206"/>
            <a:chOff x="-12715" y="-12715"/>
            <a:chExt cx="7434967" cy="5461206"/>
          </a:xfrm>
        </p:grpSpPr>
        <p:sp>
          <p:nvSpPr>
            <p:cNvPr id="297" name="Google Shape;297;p28"/>
            <p:cNvSpPr/>
            <p:nvPr/>
          </p:nvSpPr>
          <p:spPr>
            <a:xfrm>
              <a:off x="5931446" y="-12715"/>
              <a:ext cx="1207387"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2745"/>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98" name="Google Shape;298;p28"/>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2745"/>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99" name="Google Shape;299;p28"/>
            <p:cNvSpPr/>
            <p:nvPr/>
          </p:nvSpPr>
          <p:spPr>
            <a:xfrm>
              <a:off x="-12715" y="4546128"/>
              <a:ext cx="2287682" cy="902363"/>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75" t="19251" r="1759" b="-35662"/>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00" name="Google Shape;300;p28"/>
            <p:cNvSpPr/>
            <p:nvPr/>
          </p:nvSpPr>
          <p:spPr>
            <a:xfrm>
              <a:off x="5820875" y="-12715"/>
              <a:ext cx="1601377" cy="1461574"/>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71" t="-142500" r="-99548" b="926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301" name="Google Shape;301;p28"/>
          <p:cNvSpPr txBox="1">
            <a:spLocks noGrp="1"/>
          </p:cNvSpPr>
          <p:nvPr>
            <p:ph type="title"/>
          </p:nvPr>
        </p:nvSpPr>
        <p:spPr>
          <a:xfrm rot="-420043">
            <a:off x="285901" y="312063"/>
            <a:ext cx="4391138" cy="136800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2" name="Google Shape;302;p28"/>
          <p:cNvSpPr txBox="1">
            <a:spLocks noGrp="1"/>
          </p:cNvSpPr>
          <p:nvPr>
            <p:ph type="body" idx="1"/>
          </p:nvPr>
        </p:nvSpPr>
        <p:spPr>
          <a:xfrm>
            <a:off x="839788" y="1942689"/>
            <a:ext cx="5157900" cy="5625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2"/>
              </a:buClr>
              <a:buSzPts val="2400"/>
              <a:buNone/>
              <a:defRPr sz="2400" b="1">
                <a:solidFill>
                  <a:schemeClr val="dk2"/>
                </a:solidFill>
                <a:latin typeface="Comic Sans MS"/>
                <a:ea typeface="Comic Sans MS"/>
                <a:cs typeface="Comic Sans MS"/>
                <a:sym typeface="Comic Sans MS"/>
              </a:defRPr>
            </a:lvl1pPr>
            <a:lvl2pPr marL="914400" lvl="1" indent="-228600" algn="l">
              <a:lnSpc>
                <a:spcPct val="90000"/>
              </a:lnSpc>
              <a:spcBef>
                <a:spcPts val="500"/>
              </a:spcBef>
              <a:spcAft>
                <a:spcPts val="0"/>
              </a:spcAft>
              <a:buClr>
                <a:schemeClr val="accent4"/>
              </a:buClr>
              <a:buSzPts val="2000"/>
              <a:buNone/>
              <a:defRPr sz="2000" b="1"/>
            </a:lvl2pPr>
            <a:lvl3pPr marL="1371600" lvl="2" indent="-228600" algn="l">
              <a:lnSpc>
                <a:spcPct val="90000"/>
              </a:lnSpc>
              <a:spcBef>
                <a:spcPts val="500"/>
              </a:spcBef>
              <a:spcAft>
                <a:spcPts val="0"/>
              </a:spcAft>
              <a:buClr>
                <a:schemeClr val="accent4"/>
              </a:buClr>
              <a:buSzPts val="1800"/>
              <a:buNone/>
              <a:defRPr sz="1800" b="1"/>
            </a:lvl3pPr>
            <a:lvl4pPr marL="1828800" lvl="3" indent="-228600" algn="l">
              <a:lnSpc>
                <a:spcPct val="90000"/>
              </a:lnSpc>
              <a:spcBef>
                <a:spcPts val="500"/>
              </a:spcBef>
              <a:spcAft>
                <a:spcPts val="0"/>
              </a:spcAft>
              <a:buClr>
                <a:schemeClr val="accent4"/>
              </a:buClr>
              <a:buSzPts val="1600"/>
              <a:buNone/>
              <a:defRPr sz="1600" b="1"/>
            </a:lvl4pPr>
            <a:lvl5pPr marL="2286000" lvl="4" indent="-228600" algn="l">
              <a:lnSpc>
                <a:spcPct val="90000"/>
              </a:lnSpc>
              <a:spcBef>
                <a:spcPts val="500"/>
              </a:spcBef>
              <a:spcAft>
                <a:spcPts val="0"/>
              </a:spcAft>
              <a:buClr>
                <a:schemeClr val="accent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3" name="Google Shape;303;p28"/>
          <p:cNvSpPr txBox="1">
            <a:spLocks noGrp="1"/>
          </p:cNvSpPr>
          <p:nvPr>
            <p:ph type="body" idx="2"/>
          </p:nvPr>
        </p:nvSpPr>
        <p:spPr>
          <a:xfrm>
            <a:off x="839788" y="2638097"/>
            <a:ext cx="5157900" cy="31845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4"/>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 name="Google Shape;304;p28"/>
          <p:cNvSpPr txBox="1">
            <a:spLocks noGrp="1"/>
          </p:cNvSpPr>
          <p:nvPr>
            <p:ph type="body" idx="3"/>
          </p:nvPr>
        </p:nvSpPr>
        <p:spPr>
          <a:xfrm>
            <a:off x="6172200" y="1942689"/>
            <a:ext cx="5183100" cy="5625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2"/>
              </a:buClr>
              <a:buSzPts val="2400"/>
              <a:buNone/>
              <a:defRPr sz="2400" b="1">
                <a:solidFill>
                  <a:schemeClr val="dk2"/>
                </a:solidFill>
                <a:latin typeface="Comic Sans MS"/>
                <a:ea typeface="Comic Sans MS"/>
                <a:cs typeface="Comic Sans MS"/>
                <a:sym typeface="Comic Sans MS"/>
              </a:defRPr>
            </a:lvl1pPr>
            <a:lvl2pPr marL="914400" lvl="1" indent="-228600" algn="l">
              <a:lnSpc>
                <a:spcPct val="90000"/>
              </a:lnSpc>
              <a:spcBef>
                <a:spcPts val="500"/>
              </a:spcBef>
              <a:spcAft>
                <a:spcPts val="0"/>
              </a:spcAft>
              <a:buClr>
                <a:schemeClr val="accent4"/>
              </a:buClr>
              <a:buSzPts val="2000"/>
              <a:buNone/>
              <a:defRPr sz="2000" b="1"/>
            </a:lvl2pPr>
            <a:lvl3pPr marL="1371600" lvl="2" indent="-228600" algn="l">
              <a:lnSpc>
                <a:spcPct val="90000"/>
              </a:lnSpc>
              <a:spcBef>
                <a:spcPts val="500"/>
              </a:spcBef>
              <a:spcAft>
                <a:spcPts val="0"/>
              </a:spcAft>
              <a:buClr>
                <a:schemeClr val="accent4"/>
              </a:buClr>
              <a:buSzPts val="1800"/>
              <a:buNone/>
              <a:defRPr sz="1800" b="1"/>
            </a:lvl3pPr>
            <a:lvl4pPr marL="1828800" lvl="3" indent="-228600" algn="l">
              <a:lnSpc>
                <a:spcPct val="90000"/>
              </a:lnSpc>
              <a:spcBef>
                <a:spcPts val="500"/>
              </a:spcBef>
              <a:spcAft>
                <a:spcPts val="0"/>
              </a:spcAft>
              <a:buClr>
                <a:schemeClr val="accent4"/>
              </a:buClr>
              <a:buSzPts val="1600"/>
              <a:buNone/>
              <a:defRPr sz="1600" b="1"/>
            </a:lvl4pPr>
            <a:lvl5pPr marL="2286000" lvl="4" indent="-228600" algn="l">
              <a:lnSpc>
                <a:spcPct val="90000"/>
              </a:lnSpc>
              <a:spcBef>
                <a:spcPts val="500"/>
              </a:spcBef>
              <a:spcAft>
                <a:spcPts val="0"/>
              </a:spcAft>
              <a:buClr>
                <a:schemeClr val="accent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5" name="Google Shape;305;p28"/>
          <p:cNvSpPr txBox="1">
            <a:spLocks noGrp="1"/>
          </p:cNvSpPr>
          <p:nvPr>
            <p:ph type="body" idx="4"/>
          </p:nvPr>
        </p:nvSpPr>
        <p:spPr>
          <a:xfrm>
            <a:off x="6172200" y="2638097"/>
            <a:ext cx="5183100" cy="31845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4"/>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Handmatig">
  <p:cSld name="Handmatig">
    <p:bg>
      <p:bgPr>
        <a:solidFill>
          <a:schemeClr val="lt1"/>
        </a:solidFill>
        <a:effectLst/>
      </p:bgPr>
    </p:bg>
    <p:spTree>
      <p:nvGrpSpPr>
        <p:cNvPr id="1" name="Shape 306"/>
        <p:cNvGrpSpPr/>
        <p:nvPr/>
      </p:nvGrpSpPr>
      <p:grpSpPr>
        <a:xfrm>
          <a:off x="0" y="0"/>
          <a:ext cx="0" cy="0"/>
          <a:chOff x="0" y="0"/>
          <a:chExt cx="0" cy="0"/>
        </a:xfrm>
      </p:grpSpPr>
      <p:sp>
        <p:nvSpPr>
          <p:cNvPr id="307" name="Google Shape;307;p33"/>
          <p:cNvSpPr/>
          <p:nvPr/>
        </p:nvSpPr>
        <p:spPr>
          <a:xfrm>
            <a:off x="-12778" y="429785"/>
            <a:ext cx="7606298" cy="1490681"/>
          </a:xfrm>
          <a:custGeom>
            <a:avLst/>
            <a:gdLst/>
            <a:ahLst/>
            <a:cxnLst/>
            <a:rect l="l" t="t" r="r" b="b"/>
            <a:pathLst>
              <a:path w="7606298" h="1490681" extrusionOk="0">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rgbClr val="008EDC">
                  <a:alpha val="7843"/>
                </a:srgbClr>
              </a:gs>
              <a:gs pos="100000">
                <a:srgbClr val="008EDC">
                  <a:alpha val="20000"/>
                </a:srgbClr>
              </a:gs>
            </a:gsLst>
            <a:lin ang="60161"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08" name="Google Shape;308;p33"/>
          <p:cNvSpPr txBox="1">
            <a:spLocks noGrp="1"/>
          </p:cNvSpPr>
          <p:nvPr>
            <p:ph type="body" idx="1"/>
          </p:nvPr>
        </p:nvSpPr>
        <p:spPr>
          <a:xfrm>
            <a:off x="711200" y="1896003"/>
            <a:ext cx="528600" cy="1092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5"/>
              </a:buClr>
              <a:buSzPts val="7000"/>
              <a:buNone/>
              <a:defRPr sz="7000" b="1">
                <a:solidFill>
                  <a:schemeClr val="accent5"/>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p33"/>
          <p:cNvSpPr txBox="1">
            <a:spLocks noGrp="1"/>
          </p:cNvSpPr>
          <p:nvPr>
            <p:ph type="body" idx="2"/>
          </p:nvPr>
        </p:nvSpPr>
        <p:spPr>
          <a:xfrm>
            <a:off x="1185863" y="2088090"/>
            <a:ext cx="31032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2500"/>
              <a:buNone/>
              <a:defRPr sz="2500" b="1">
                <a:solidFill>
                  <a:schemeClr val="dk2"/>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0" name="Google Shape;310;p33"/>
          <p:cNvSpPr txBox="1">
            <a:spLocks noGrp="1"/>
          </p:cNvSpPr>
          <p:nvPr>
            <p:ph type="body" idx="3"/>
          </p:nvPr>
        </p:nvSpPr>
        <p:spPr>
          <a:xfrm>
            <a:off x="4804600" y="1896003"/>
            <a:ext cx="528600" cy="1092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5"/>
              </a:buClr>
              <a:buSzPts val="7000"/>
              <a:buNone/>
              <a:defRPr sz="7000" b="1">
                <a:solidFill>
                  <a:schemeClr val="accent5"/>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1" name="Google Shape;311;p33"/>
          <p:cNvSpPr txBox="1">
            <a:spLocks noGrp="1"/>
          </p:cNvSpPr>
          <p:nvPr>
            <p:ph type="body" idx="4"/>
          </p:nvPr>
        </p:nvSpPr>
        <p:spPr>
          <a:xfrm>
            <a:off x="5349603" y="2088090"/>
            <a:ext cx="22440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2500"/>
              <a:buNone/>
              <a:defRPr sz="2500" b="1">
                <a:solidFill>
                  <a:schemeClr val="dk2"/>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2" name="Google Shape;312;p33"/>
          <p:cNvSpPr txBox="1">
            <a:spLocks noGrp="1"/>
          </p:cNvSpPr>
          <p:nvPr>
            <p:ph type="body" idx="5"/>
          </p:nvPr>
        </p:nvSpPr>
        <p:spPr>
          <a:xfrm>
            <a:off x="7890713" y="1913782"/>
            <a:ext cx="528600" cy="1092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5"/>
              </a:buClr>
              <a:buSzPts val="7000"/>
              <a:buNone/>
              <a:defRPr sz="7000" b="1">
                <a:solidFill>
                  <a:schemeClr val="accent5"/>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 name="Google Shape;313;p33"/>
          <p:cNvSpPr txBox="1">
            <a:spLocks noGrp="1"/>
          </p:cNvSpPr>
          <p:nvPr>
            <p:ph type="body" idx="6"/>
          </p:nvPr>
        </p:nvSpPr>
        <p:spPr>
          <a:xfrm>
            <a:off x="8435716" y="2105869"/>
            <a:ext cx="29592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2500"/>
              <a:buNone/>
              <a:defRPr sz="2500" b="1">
                <a:solidFill>
                  <a:schemeClr val="dk2"/>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4" name="Google Shape;314;p33"/>
          <p:cNvSpPr txBox="1">
            <a:spLocks noGrp="1"/>
          </p:cNvSpPr>
          <p:nvPr>
            <p:ph type="body" idx="7"/>
          </p:nvPr>
        </p:nvSpPr>
        <p:spPr>
          <a:xfrm>
            <a:off x="891723" y="2943573"/>
            <a:ext cx="16986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4"/>
              </a:buClr>
              <a:buSzPts val="1600"/>
              <a:buNone/>
              <a:defRPr sz="1600" b="1">
                <a:solidFill>
                  <a:schemeClr val="accent4"/>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5" name="Google Shape;315;p33"/>
          <p:cNvSpPr txBox="1">
            <a:spLocks noGrp="1"/>
          </p:cNvSpPr>
          <p:nvPr>
            <p:ph type="body" idx="8"/>
          </p:nvPr>
        </p:nvSpPr>
        <p:spPr>
          <a:xfrm>
            <a:off x="2590348" y="2943573"/>
            <a:ext cx="16986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4"/>
              </a:buClr>
              <a:buSzPts val="1600"/>
              <a:buNone/>
              <a:defRPr sz="1600" b="1">
                <a:solidFill>
                  <a:schemeClr val="accent4"/>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 name="Google Shape;316;p33"/>
          <p:cNvSpPr txBox="1">
            <a:spLocks noGrp="1"/>
          </p:cNvSpPr>
          <p:nvPr>
            <p:ph type="body" idx="9"/>
          </p:nvPr>
        </p:nvSpPr>
        <p:spPr>
          <a:xfrm>
            <a:off x="4794793" y="2943573"/>
            <a:ext cx="16986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4"/>
              </a:buClr>
              <a:buSzPts val="1600"/>
              <a:buNone/>
              <a:defRPr sz="1600" b="1">
                <a:solidFill>
                  <a:schemeClr val="accent4"/>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7" name="Google Shape;317;p33"/>
          <p:cNvSpPr txBox="1">
            <a:spLocks noGrp="1"/>
          </p:cNvSpPr>
          <p:nvPr>
            <p:ph type="body" idx="13"/>
          </p:nvPr>
        </p:nvSpPr>
        <p:spPr>
          <a:xfrm>
            <a:off x="7876955" y="2942030"/>
            <a:ext cx="35178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4"/>
              </a:buClr>
              <a:buSzPts val="1600"/>
              <a:buNone/>
              <a:defRPr sz="1600" b="1">
                <a:solidFill>
                  <a:schemeClr val="accent4"/>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p33"/>
          <p:cNvSpPr txBox="1">
            <a:spLocks noGrp="1"/>
          </p:cNvSpPr>
          <p:nvPr>
            <p:ph type="body" idx="14"/>
          </p:nvPr>
        </p:nvSpPr>
        <p:spPr>
          <a:xfrm>
            <a:off x="891722" y="5607548"/>
            <a:ext cx="33972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3"/>
              </a:buClr>
              <a:buSzPts val="1600"/>
              <a:buNone/>
              <a:defRPr sz="1600" b="0">
                <a:solidFill>
                  <a:schemeClr val="accent3"/>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 name="Google Shape;319;p33"/>
          <p:cNvSpPr txBox="1">
            <a:spLocks noGrp="1"/>
          </p:cNvSpPr>
          <p:nvPr>
            <p:ph type="body" idx="15"/>
          </p:nvPr>
        </p:nvSpPr>
        <p:spPr>
          <a:xfrm>
            <a:off x="4794792" y="4909834"/>
            <a:ext cx="16986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2"/>
              </a:buClr>
              <a:buSzPts val="1600"/>
              <a:buNone/>
              <a:defRPr sz="1600" b="0">
                <a:solidFill>
                  <a:schemeClr val="accent2"/>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 name="Google Shape;320;p33"/>
          <p:cNvSpPr txBox="1">
            <a:spLocks noGrp="1"/>
          </p:cNvSpPr>
          <p:nvPr>
            <p:ph type="body" idx="16"/>
          </p:nvPr>
        </p:nvSpPr>
        <p:spPr>
          <a:xfrm>
            <a:off x="7890713" y="4909834"/>
            <a:ext cx="26928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2"/>
              </a:buClr>
              <a:buSzPts val="1600"/>
              <a:buNone/>
              <a:defRPr sz="1600" b="0">
                <a:solidFill>
                  <a:schemeClr val="accent2"/>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1" name="Google Shape;321;p33"/>
          <p:cNvSpPr>
            <a:spLocks noGrp="1"/>
          </p:cNvSpPr>
          <p:nvPr>
            <p:ph type="pic" idx="17"/>
          </p:nvPr>
        </p:nvSpPr>
        <p:spPr>
          <a:xfrm>
            <a:off x="891723" y="3816446"/>
            <a:ext cx="1636800" cy="1618500"/>
          </a:xfrm>
          <a:prstGeom prst="rect">
            <a:avLst/>
          </a:prstGeom>
          <a:noFill/>
          <a:ln>
            <a:noFill/>
          </a:ln>
        </p:spPr>
      </p:sp>
      <p:sp>
        <p:nvSpPr>
          <p:cNvPr id="322" name="Google Shape;322;p33"/>
          <p:cNvSpPr>
            <a:spLocks noGrp="1"/>
          </p:cNvSpPr>
          <p:nvPr>
            <p:ph type="pic" idx="18"/>
          </p:nvPr>
        </p:nvSpPr>
        <p:spPr>
          <a:xfrm>
            <a:off x="2590348" y="3816446"/>
            <a:ext cx="1636800" cy="1618500"/>
          </a:xfrm>
          <a:prstGeom prst="rect">
            <a:avLst/>
          </a:prstGeom>
          <a:noFill/>
          <a:ln>
            <a:noFill/>
          </a:ln>
        </p:spPr>
      </p:sp>
      <p:sp>
        <p:nvSpPr>
          <p:cNvPr id="323" name="Google Shape;323;p33"/>
          <p:cNvSpPr>
            <a:spLocks noGrp="1"/>
          </p:cNvSpPr>
          <p:nvPr>
            <p:ph type="pic" idx="19"/>
          </p:nvPr>
        </p:nvSpPr>
        <p:spPr>
          <a:xfrm>
            <a:off x="4794793" y="3816446"/>
            <a:ext cx="2048400" cy="896100"/>
          </a:xfrm>
          <a:prstGeom prst="rect">
            <a:avLst/>
          </a:prstGeom>
          <a:noFill/>
          <a:ln>
            <a:noFill/>
          </a:ln>
        </p:spPr>
      </p:sp>
      <p:sp>
        <p:nvSpPr>
          <p:cNvPr id="324" name="Google Shape;324;p33"/>
          <p:cNvSpPr>
            <a:spLocks noGrp="1"/>
          </p:cNvSpPr>
          <p:nvPr>
            <p:ph type="pic" idx="20"/>
          </p:nvPr>
        </p:nvSpPr>
        <p:spPr>
          <a:xfrm>
            <a:off x="7876955" y="3864572"/>
            <a:ext cx="1481400" cy="759000"/>
          </a:xfrm>
          <a:prstGeom prst="rect">
            <a:avLst/>
          </a:prstGeom>
          <a:noFill/>
          <a:ln>
            <a:noFill/>
          </a:ln>
        </p:spPr>
      </p:sp>
      <p:sp>
        <p:nvSpPr>
          <p:cNvPr id="325" name="Google Shape;325;p33"/>
          <p:cNvSpPr txBox="1">
            <a:spLocks noGrp="1"/>
          </p:cNvSpPr>
          <p:nvPr>
            <p:ph type="title"/>
          </p:nvPr>
        </p:nvSpPr>
        <p:spPr>
          <a:xfrm>
            <a:off x="0" y="365125"/>
            <a:ext cx="7909500" cy="1069800"/>
          </a:xfrm>
          <a:prstGeom prst="rect">
            <a:avLst/>
          </a:prstGeom>
          <a:gradFill>
            <a:gsLst>
              <a:gs pos="0">
                <a:schemeClr val="accent2"/>
              </a:gs>
              <a:gs pos="100000">
                <a:schemeClr val="accent1"/>
              </a:gs>
            </a:gsLst>
            <a:lin ang="10800025" scaled="0"/>
          </a:gradFill>
          <a:ln>
            <a:noFill/>
          </a:ln>
        </p:spPr>
        <p:txBody>
          <a:bodyPr spcFirstLastPara="1" wrap="square" lIns="900000"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ekoptekst met afbeelding">
  <p:cSld name="Sectiekoptekst met afbeelding">
    <p:spTree>
      <p:nvGrpSpPr>
        <p:cNvPr id="1" name="Shape 36"/>
        <p:cNvGrpSpPr/>
        <p:nvPr/>
      </p:nvGrpSpPr>
      <p:grpSpPr>
        <a:xfrm>
          <a:off x="0" y="0"/>
          <a:ext cx="0" cy="0"/>
          <a:chOff x="0" y="0"/>
          <a:chExt cx="0" cy="0"/>
        </a:xfrm>
      </p:grpSpPr>
      <p:grpSp>
        <p:nvGrpSpPr>
          <p:cNvPr id="37" name="Google Shape;37;p15"/>
          <p:cNvGrpSpPr/>
          <p:nvPr/>
        </p:nvGrpSpPr>
        <p:grpSpPr>
          <a:xfrm>
            <a:off x="5953568" y="2716688"/>
            <a:ext cx="6246090" cy="4153929"/>
            <a:chOff x="1980240" y="520107"/>
            <a:chExt cx="10219388" cy="6350602"/>
          </a:xfrm>
        </p:grpSpPr>
        <p:sp>
          <p:nvSpPr>
            <p:cNvPr id="38" name="Google Shape;38;p15"/>
            <p:cNvSpPr/>
            <p:nvPr/>
          </p:nvSpPr>
          <p:spPr>
            <a:xfrm>
              <a:off x="1980240" y="2877450"/>
              <a:ext cx="3086392" cy="3988178"/>
            </a:xfrm>
            <a:custGeom>
              <a:avLst/>
              <a:gdLst/>
              <a:ahLst/>
              <a:cxnLst/>
              <a:rect l="l" t="t" r="r" b="b"/>
              <a:pathLst>
                <a:path w="3086392" h="3988178" extrusionOk="0">
                  <a:moveTo>
                    <a:pt x="12693" y="614730"/>
                  </a:moveTo>
                  <a:cubicBezTo>
                    <a:pt x="12693" y="614730"/>
                    <a:pt x="1595263" y="2043616"/>
                    <a:pt x="1910253" y="3983090"/>
                  </a:cubicBezTo>
                  <a:lnTo>
                    <a:pt x="3082574" y="3983090"/>
                  </a:lnTo>
                  <a:lnTo>
                    <a:pt x="2258266" y="12693"/>
                  </a:lnTo>
                  <a:lnTo>
                    <a:pt x="12693" y="614730"/>
                  </a:lnTo>
                  <a:close/>
                </a:path>
              </a:pathLst>
            </a:custGeom>
            <a:gradFill>
              <a:gsLst>
                <a:gs pos="0">
                  <a:schemeClr val="lt1"/>
                </a:gs>
                <a:gs pos="3000">
                  <a:schemeClr val="lt1"/>
                </a:gs>
                <a:gs pos="100000">
                  <a:srgbClr val="FFAA00">
                    <a:alpha val="47843"/>
                  </a:srgbClr>
                </a:gs>
              </a:gsLst>
              <a:lin ang="4277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9" name="Google Shape;39;p15"/>
            <p:cNvSpPr/>
            <p:nvPr/>
          </p:nvSpPr>
          <p:spPr>
            <a:xfrm>
              <a:off x="2962043" y="520107"/>
              <a:ext cx="9233775" cy="6350602"/>
            </a:xfrm>
            <a:custGeom>
              <a:avLst/>
              <a:gdLst/>
              <a:ahLst/>
              <a:cxnLst/>
              <a:rect l="l" t="t" r="r" b="b"/>
              <a:pathLst>
                <a:path w="9233775" h="6350602" extrusionOk="0">
                  <a:moveTo>
                    <a:pt x="9229957" y="12693"/>
                  </a:moveTo>
                  <a:lnTo>
                    <a:pt x="12693" y="2225243"/>
                  </a:lnTo>
                  <a:lnTo>
                    <a:pt x="999577" y="6340434"/>
                  </a:lnTo>
                  <a:lnTo>
                    <a:pt x="9229957" y="6340434"/>
                  </a:lnTo>
                  <a:close/>
                </a:path>
              </a:pathLst>
            </a:custGeom>
            <a:gradFill>
              <a:gsLst>
                <a:gs pos="0">
                  <a:schemeClr val="accent5"/>
                </a:gs>
                <a:gs pos="3000">
                  <a:schemeClr val="accent5"/>
                </a:gs>
                <a:gs pos="100000">
                  <a:schemeClr val="lt2"/>
                </a:gs>
              </a:gsLst>
              <a:lin ang="80993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0" name="Google Shape;40;p15"/>
            <p:cNvSpPr/>
            <p:nvPr/>
          </p:nvSpPr>
          <p:spPr>
            <a:xfrm>
              <a:off x="3270682" y="752539"/>
              <a:ext cx="8928946" cy="6109279"/>
            </a:xfrm>
            <a:custGeom>
              <a:avLst/>
              <a:gdLst/>
              <a:ahLst/>
              <a:cxnLst/>
              <a:rect l="l" t="t" r="r" b="b"/>
              <a:pathLst>
                <a:path w="8928946" h="6109279" extrusionOk="0">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grpSp>
        <p:nvGrpSpPr>
          <p:cNvPr id="41" name="Google Shape;41;p15"/>
          <p:cNvGrpSpPr/>
          <p:nvPr/>
        </p:nvGrpSpPr>
        <p:grpSpPr>
          <a:xfrm>
            <a:off x="10962819" y="5678470"/>
            <a:ext cx="1234840" cy="1051238"/>
            <a:chOff x="5626893" y="3026568"/>
            <a:chExt cx="937260" cy="800760"/>
          </a:xfrm>
        </p:grpSpPr>
        <p:sp>
          <p:nvSpPr>
            <p:cNvPr id="42" name="Google Shape;42;p15"/>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3" name="Google Shape;43;p15"/>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44" name="Google Shape;44;p15"/>
          <p:cNvSpPr/>
          <p:nvPr/>
        </p:nvSpPr>
        <p:spPr>
          <a:xfrm>
            <a:off x="-24517" y="970945"/>
            <a:ext cx="4028075" cy="636508"/>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7843"/>
                </a:srgbClr>
              </a:gs>
              <a:gs pos="88000">
                <a:srgbClr val="008EDC">
                  <a:alpha val="47843"/>
                </a:srgbClr>
              </a:gs>
              <a:gs pos="100000">
                <a:srgbClr val="008EDC">
                  <a:alpha val="47843"/>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5" name="Google Shape;45;p15"/>
          <p:cNvSpPr>
            <a:spLocks noGrp="1"/>
          </p:cNvSpPr>
          <p:nvPr>
            <p:ph type="pic" idx="2"/>
          </p:nvPr>
        </p:nvSpPr>
        <p:spPr>
          <a:xfrm>
            <a:off x="7282692" y="2990829"/>
            <a:ext cx="4909200" cy="3867300"/>
          </a:xfrm>
          <a:prstGeom prst="rect">
            <a:avLst/>
          </a:prstGeom>
          <a:noFill/>
          <a:ln>
            <a:noFill/>
          </a:ln>
        </p:spPr>
      </p:sp>
      <p:sp>
        <p:nvSpPr>
          <p:cNvPr id="46" name="Google Shape;46;p15"/>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5"/>
          <p:cNvSpPr txBox="1">
            <a:spLocks noGrp="1"/>
          </p:cNvSpPr>
          <p:nvPr>
            <p:ph type="ftr" idx="11"/>
          </p:nvPr>
        </p:nvSpPr>
        <p:spPr>
          <a:xfrm>
            <a:off x="911225" y="5945824"/>
            <a:ext cx="2639400" cy="4671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5"/>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49" name="Google Shape;49;p15"/>
          <p:cNvSpPr/>
          <p:nvPr/>
        </p:nvSpPr>
        <p:spPr>
          <a:xfrm>
            <a:off x="-39882" y="141672"/>
            <a:ext cx="4567767" cy="1306125"/>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0" name="Google Shape;50;p15"/>
          <p:cNvSpPr txBox="1">
            <a:spLocks noGrp="1"/>
          </p:cNvSpPr>
          <p:nvPr>
            <p:ph type="title"/>
          </p:nvPr>
        </p:nvSpPr>
        <p:spPr>
          <a:xfrm rot="-359903">
            <a:off x="803468" y="1001552"/>
            <a:ext cx="4065057" cy="7007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sz="4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1" name="Google Shape;51;p15"/>
          <p:cNvGrpSpPr/>
          <p:nvPr/>
        </p:nvGrpSpPr>
        <p:grpSpPr>
          <a:xfrm>
            <a:off x="-12715" y="-12715"/>
            <a:ext cx="7434967" cy="5461206"/>
            <a:chOff x="-12715" y="-12715"/>
            <a:chExt cx="7434967" cy="5461206"/>
          </a:xfrm>
        </p:grpSpPr>
        <p:sp>
          <p:nvSpPr>
            <p:cNvPr id="52" name="Google Shape;52;p15"/>
            <p:cNvSpPr/>
            <p:nvPr/>
          </p:nvSpPr>
          <p:spPr>
            <a:xfrm>
              <a:off x="5931446" y="-12715"/>
              <a:ext cx="1207387"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2745"/>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3" name="Google Shape;53;p15"/>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2745"/>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4" name="Google Shape;54;p15"/>
            <p:cNvSpPr/>
            <p:nvPr/>
          </p:nvSpPr>
          <p:spPr>
            <a:xfrm>
              <a:off x="-12715" y="4546128"/>
              <a:ext cx="2287682" cy="902363"/>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75" t="19251" r="1759" b="-35662"/>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5" name="Google Shape;55;p15"/>
            <p:cNvSpPr/>
            <p:nvPr/>
          </p:nvSpPr>
          <p:spPr>
            <a:xfrm>
              <a:off x="5820875" y="-12715"/>
              <a:ext cx="1601377" cy="1461574"/>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71" t="-142500" r="-99548" b="926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ideo met bijschrift">
  <p:cSld name="Video met bijschrift">
    <p:spTree>
      <p:nvGrpSpPr>
        <p:cNvPr id="1" name="Shape 332"/>
        <p:cNvGrpSpPr/>
        <p:nvPr/>
      </p:nvGrpSpPr>
      <p:grpSpPr>
        <a:xfrm>
          <a:off x="0" y="0"/>
          <a:ext cx="0" cy="0"/>
          <a:chOff x="0" y="0"/>
          <a:chExt cx="0" cy="0"/>
        </a:xfrm>
      </p:grpSpPr>
      <p:grpSp>
        <p:nvGrpSpPr>
          <p:cNvPr id="333" name="Google Shape;333;g7f311560b7_0_412"/>
          <p:cNvGrpSpPr/>
          <p:nvPr/>
        </p:nvGrpSpPr>
        <p:grpSpPr>
          <a:xfrm>
            <a:off x="10962819" y="5678470"/>
            <a:ext cx="1234840" cy="1051238"/>
            <a:chOff x="5626893" y="3026568"/>
            <a:chExt cx="937260" cy="800760"/>
          </a:xfrm>
        </p:grpSpPr>
        <p:sp>
          <p:nvSpPr>
            <p:cNvPr id="334" name="Google Shape;334;g7f311560b7_0_412"/>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35" name="Google Shape;335;g7f311560b7_0_412"/>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336" name="Google Shape;336;g7f311560b7_0_412"/>
          <p:cNvSpPr txBox="1">
            <a:spLocks noGrp="1"/>
          </p:cNvSpPr>
          <p:nvPr>
            <p:ph type="title"/>
          </p:nvPr>
        </p:nvSpPr>
        <p:spPr>
          <a:xfrm>
            <a:off x="4111752" y="5382175"/>
            <a:ext cx="3968400" cy="832200"/>
          </a:xfrm>
          <a:prstGeom prst="rect">
            <a:avLst/>
          </a:prstGeom>
          <a:gradFill>
            <a:gsLst>
              <a:gs pos="0">
                <a:schemeClr val="dk2"/>
              </a:gs>
              <a:gs pos="100000">
                <a:schemeClr val="dk1"/>
              </a:gs>
            </a:gsLst>
            <a:lin ang="10800025" scaled="0"/>
          </a:gradFill>
          <a:ln>
            <a:noFill/>
          </a:ln>
        </p:spPr>
        <p:txBody>
          <a:bodyPr spcFirstLastPara="1" wrap="square" lIns="144000" tIns="45700" rIns="91425" bIns="45700" anchor="ctr" anchorCtr="0">
            <a:noAutofit/>
          </a:bodyPr>
          <a:lstStyle>
            <a:lvl1pPr lvl="0" algn="l">
              <a:lnSpc>
                <a:spcPct val="90000"/>
              </a:lnSpc>
              <a:spcBef>
                <a:spcPts val="0"/>
              </a:spcBef>
              <a:spcAft>
                <a:spcPts val="0"/>
              </a:spcAft>
              <a:buClr>
                <a:schemeClr val="lt1"/>
              </a:buClr>
              <a:buSzPts val="2000"/>
              <a:buFont typeface="Libre Franklin"/>
              <a:buNone/>
              <a:defRPr sz="2000" b="1">
                <a:solidFill>
                  <a:schemeClr val="lt1"/>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7" name="Google Shape;337;g7f311560b7_0_412"/>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8" name="Google Shape;338;g7f311560b7_0_412"/>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339" name="Google Shape;339;g7f311560b7_0_412"/>
          <p:cNvSpPr>
            <a:spLocks noGrp="1"/>
          </p:cNvSpPr>
          <p:nvPr>
            <p:ph type="media" idx="2"/>
          </p:nvPr>
        </p:nvSpPr>
        <p:spPr>
          <a:xfrm>
            <a:off x="1743456" y="1113044"/>
            <a:ext cx="8705100" cy="40509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40" name="Google Shape;340;g7f311560b7_0_412"/>
          <p:cNvSpPr/>
          <p:nvPr/>
        </p:nvSpPr>
        <p:spPr>
          <a:xfrm>
            <a:off x="-12729" y="3056551"/>
            <a:ext cx="1309592" cy="470436"/>
          </a:xfrm>
          <a:custGeom>
            <a:avLst/>
            <a:gdLst/>
            <a:ahLst/>
            <a:cxnLst/>
            <a:rect l="l" t="t" r="r" b="b"/>
            <a:pathLst>
              <a:path w="1309592" h="470436" extrusionOk="0">
                <a:moveTo>
                  <a:pt x="1296892" y="12728"/>
                </a:moveTo>
                <a:lnTo>
                  <a:pt x="544194" y="13999"/>
                </a:lnTo>
                <a:lnTo>
                  <a:pt x="12728" y="128430"/>
                </a:lnTo>
                <a:lnTo>
                  <a:pt x="12728" y="469178"/>
                </a:lnTo>
                <a:lnTo>
                  <a:pt x="652267" y="335676"/>
                </a:lnTo>
                <a:close/>
              </a:path>
            </a:pathLst>
          </a:custGeom>
          <a:gradFill>
            <a:gsLst>
              <a:gs pos="0">
                <a:srgbClr val="D30F00">
                  <a:alpha val="2745"/>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41" name="Google Shape;341;g7f311560b7_0_412"/>
          <p:cNvSpPr/>
          <p:nvPr/>
        </p:nvSpPr>
        <p:spPr>
          <a:xfrm>
            <a:off x="-12729" y="2995521"/>
            <a:ext cx="1525739" cy="737440"/>
          </a:xfrm>
          <a:custGeom>
            <a:avLst/>
            <a:gdLst/>
            <a:ahLst/>
            <a:cxnLst/>
            <a:rect l="l" t="t" r="r" b="b"/>
            <a:pathLst>
              <a:path w="1525739" h="737440" extrusionOk="0">
                <a:moveTo>
                  <a:pt x="12728" y="736182"/>
                </a:moveTo>
                <a:lnTo>
                  <a:pt x="1520667" y="415777"/>
                </a:lnTo>
                <a:lnTo>
                  <a:pt x="1435480" y="12728"/>
                </a:lnTo>
                <a:lnTo>
                  <a:pt x="12728" y="315333"/>
                </a:lnTo>
                <a:close/>
              </a:path>
            </a:pathLst>
          </a:custGeom>
          <a:blipFill rotWithShape="1">
            <a:blip r:embed="rId2">
              <a:alphaModFix/>
            </a:blip>
            <a:stretch>
              <a:fillRect l="-173075" t="23833" r="3045" b="-74786"/>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nl-BE" sz="1800" b="0" i="0" u="none" strike="noStrike" cap="none">
                <a:solidFill>
                  <a:schemeClr val="dk1"/>
                </a:solidFill>
                <a:latin typeface="Libre Franklin"/>
                <a:ea typeface="Libre Franklin"/>
                <a:cs typeface="Libre Franklin"/>
                <a:sym typeface="Libre Franklin"/>
              </a:rPr>
              <a:t> </a:t>
            </a:r>
            <a:endParaRPr sz="1400" b="0" i="0" u="none" strike="noStrike" cap="none">
              <a:solidFill>
                <a:srgbClr val="000000"/>
              </a:solidFill>
              <a:latin typeface="Arial"/>
              <a:ea typeface="Arial"/>
              <a:cs typeface="Arial"/>
              <a:sym typeface="Arial"/>
            </a:endParaRPr>
          </a:p>
        </p:txBody>
      </p:sp>
      <p:sp>
        <p:nvSpPr>
          <p:cNvPr id="342" name="Google Shape;342;g7f311560b7_0_412"/>
          <p:cNvSpPr/>
          <p:nvPr/>
        </p:nvSpPr>
        <p:spPr>
          <a:xfrm>
            <a:off x="10792048" y="-12728"/>
            <a:ext cx="1398594" cy="1665598"/>
          </a:xfrm>
          <a:custGeom>
            <a:avLst/>
            <a:gdLst/>
            <a:ahLst/>
            <a:cxnLst/>
            <a:rect l="l" t="t" r="r" b="b"/>
            <a:pathLst>
              <a:path w="1398594" h="1665598" extrusionOk="0">
                <a:moveTo>
                  <a:pt x="1206619" y="12728"/>
                </a:moveTo>
                <a:lnTo>
                  <a:pt x="333133" y="1010815"/>
                </a:lnTo>
                <a:lnTo>
                  <a:pt x="12728" y="1656712"/>
                </a:lnTo>
                <a:lnTo>
                  <a:pt x="612852" y="1202804"/>
                </a:lnTo>
                <a:lnTo>
                  <a:pt x="1394793" y="297532"/>
                </a:lnTo>
                <a:lnTo>
                  <a:pt x="1394793" y="12728"/>
                </a:lnTo>
                <a:close/>
              </a:path>
            </a:pathLst>
          </a:custGeom>
          <a:gradFill>
            <a:gsLst>
              <a:gs pos="0">
                <a:srgbClr val="FFAA00">
                  <a:alpha val="2745"/>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43" name="Google Shape;343;g7f311560b7_0_412"/>
          <p:cNvSpPr/>
          <p:nvPr/>
        </p:nvSpPr>
        <p:spPr>
          <a:xfrm>
            <a:off x="10686456" y="-12728"/>
            <a:ext cx="1513024" cy="1983460"/>
          </a:xfrm>
          <a:custGeom>
            <a:avLst/>
            <a:gdLst/>
            <a:ahLst/>
            <a:cxnLst/>
            <a:rect l="l" t="t" r="r" b="b"/>
            <a:pathLst>
              <a:path w="1513024" h="1983460" extrusionOk="0">
                <a:moveTo>
                  <a:pt x="1505410" y="12728"/>
                </a:moveTo>
                <a:lnTo>
                  <a:pt x="1504139" y="12728"/>
                </a:lnTo>
                <a:lnTo>
                  <a:pt x="12728" y="1699941"/>
                </a:lnTo>
                <a:lnTo>
                  <a:pt x="321691" y="1972031"/>
                </a:lnTo>
                <a:lnTo>
                  <a:pt x="1505410" y="633195"/>
                </a:lnTo>
                <a:close/>
              </a:path>
            </a:pathLst>
          </a:custGeom>
          <a:blipFill rotWithShape="1">
            <a:blip r:embed="rId3">
              <a:alphaModFix/>
            </a:blip>
            <a:stretch>
              <a:fillRect l="10169" t="-69712" r="-101652" b="635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eldia met afbeelding">
  <p:cSld name="Titeldia met afbeelding">
    <p:spTree>
      <p:nvGrpSpPr>
        <p:cNvPr id="1" name="Shape 344"/>
        <p:cNvGrpSpPr/>
        <p:nvPr/>
      </p:nvGrpSpPr>
      <p:grpSpPr>
        <a:xfrm>
          <a:off x="0" y="0"/>
          <a:ext cx="0" cy="0"/>
          <a:chOff x="0" y="0"/>
          <a:chExt cx="0" cy="0"/>
        </a:xfrm>
      </p:grpSpPr>
      <p:grpSp>
        <p:nvGrpSpPr>
          <p:cNvPr id="345" name="Google Shape;345;g7f311560b7_0_346"/>
          <p:cNvGrpSpPr/>
          <p:nvPr/>
        </p:nvGrpSpPr>
        <p:grpSpPr>
          <a:xfrm>
            <a:off x="-12700" y="-12700"/>
            <a:ext cx="12212320" cy="6882130"/>
            <a:chOff x="-12700" y="-12700"/>
            <a:chExt cx="12212320" cy="6882130"/>
          </a:xfrm>
        </p:grpSpPr>
        <p:sp>
          <p:nvSpPr>
            <p:cNvPr id="346" name="Google Shape;346;g7f311560b7_0_346"/>
            <p:cNvSpPr/>
            <p:nvPr/>
          </p:nvSpPr>
          <p:spPr>
            <a:xfrm>
              <a:off x="6134100" y="2558390"/>
              <a:ext cx="6057900" cy="2717800"/>
            </a:xfrm>
            <a:custGeom>
              <a:avLst/>
              <a:gdLst/>
              <a:ahLst/>
              <a:cxnLst/>
              <a:rect l="l" t="t" r="r" b="b"/>
              <a:pathLst>
                <a:path w="6057900" h="2717800" extrusionOk="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rgbClr val="008EDC">
                    <a:alpha val="2745"/>
                  </a:srgbClr>
                </a:gs>
                <a:gs pos="100000">
                  <a:srgbClr val="005CC9">
                    <a:alpha val="40000"/>
                  </a:srgbClr>
                </a:gs>
              </a:gsLst>
              <a:lin ang="108014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47" name="Google Shape;347;g7f311560b7_0_346"/>
            <p:cNvSpPr/>
            <p:nvPr/>
          </p:nvSpPr>
          <p:spPr>
            <a:xfrm>
              <a:off x="5767070" y="5688330"/>
              <a:ext cx="1130300" cy="1181100"/>
            </a:xfrm>
            <a:custGeom>
              <a:avLst/>
              <a:gdLst/>
              <a:ahLst/>
              <a:cxnLst/>
              <a:rect l="l" t="t" r="r" b="b"/>
              <a:pathLst>
                <a:path w="1130300" h="1181100" extrusionOk="0">
                  <a:moveTo>
                    <a:pt x="1127760" y="12700"/>
                  </a:moveTo>
                  <a:lnTo>
                    <a:pt x="1127760" y="12700"/>
                  </a:lnTo>
                  <a:lnTo>
                    <a:pt x="547370" y="491490"/>
                  </a:lnTo>
                  <a:lnTo>
                    <a:pt x="12700" y="1169670"/>
                  </a:lnTo>
                  <a:lnTo>
                    <a:pt x="435610" y="1169670"/>
                  </a:lnTo>
                  <a:lnTo>
                    <a:pt x="835660" y="670560"/>
                  </a:lnTo>
                  <a:close/>
                </a:path>
              </a:pathLst>
            </a:custGeom>
            <a:gradFill>
              <a:gsLst>
                <a:gs pos="0">
                  <a:srgbClr val="3DA800">
                    <a:alpha val="2745"/>
                  </a:srgbClr>
                </a:gs>
                <a:gs pos="100000">
                  <a:srgbClr val="3DA800">
                    <a:alpha val="20000"/>
                  </a:srgbClr>
                </a:gs>
              </a:gsLst>
              <a:lin ang="743997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48" name="Google Shape;348;g7f311560b7_0_346"/>
            <p:cNvSpPr/>
            <p:nvPr/>
          </p:nvSpPr>
          <p:spPr>
            <a:xfrm>
              <a:off x="-12700" y="492760"/>
              <a:ext cx="2692400" cy="762000"/>
            </a:xfrm>
            <a:custGeom>
              <a:avLst/>
              <a:gdLst/>
              <a:ahLst/>
              <a:cxnLst/>
              <a:rect l="l" t="t" r="r" b="b"/>
              <a:pathLst>
                <a:path w="2692400" h="762000" extrusionOk="0">
                  <a:moveTo>
                    <a:pt x="12700" y="429260"/>
                  </a:moveTo>
                  <a:lnTo>
                    <a:pt x="12700" y="759460"/>
                  </a:lnTo>
                  <a:lnTo>
                    <a:pt x="2044700" y="334010"/>
                  </a:lnTo>
                  <a:lnTo>
                    <a:pt x="2689860" y="12700"/>
                  </a:lnTo>
                  <a:lnTo>
                    <a:pt x="2689860" y="12700"/>
                  </a:lnTo>
                  <a:lnTo>
                    <a:pt x="1936750" y="12700"/>
                  </a:lnTo>
                  <a:close/>
                </a:path>
              </a:pathLst>
            </a:custGeom>
            <a:gradFill>
              <a:gsLst>
                <a:gs pos="0">
                  <a:srgbClr val="D30F00">
                    <a:alpha val="2745"/>
                  </a:srgbClr>
                </a:gs>
                <a:gs pos="100000">
                  <a:srgbClr val="D3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49" name="Google Shape;349;g7f311560b7_0_346"/>
            <p:cNvSpPr/>
            <p:nvPr/>
          </p:nvSpPr>
          <p:spPr>
            <a:xfrm>
              <a:off x="7642860" y="-12700"/>
              <a:ext cx="1282700" cy="1231900"/>
            </a:xfrm>
            <a:custGeom>
              <a:avLst/>
              <a:gdLst/>
              <a:ahLst/>
              <a:cxnLst/>
              <a:rect l="l" t="t" r="r" b="b"/>
              <a:pathLst>
                <a:path w="1282700" h="1231900" extrusionOk="0">
                  <a:moveTo>
                    <a:pt x="12700" y="1226820"/>
                  </a:moveTo>
                  <a:lnTo>
                    <a:pt x="613410" y="773430"/>
                  </a:lnTo>
                  <a:lnTo>
                    <a:pt x="1270000" y="12700"/>
                  </a:lnTo>
                  <a:lnTo>
                    <a:pt x="831850" y="12700"/>
                  </a:lnTo>
                  <a:lnTo>
                    <a:pt x="334010" y="581660"/>
                  </a:lnTo>
                  <a:close/>
                </a:path>
              </a:pathLst>
            </a:custGeom>
            <a:gradFill>
              <a:gsLst>
                <a:gs pos="0">
                  <a:srgbClr val="C07400">
                    <a:alpha val="2745"/>
                  </a:srgbClr>
                </a:gs>
                <a:gs pos="100000">
                  <a:srgbClr val="C07400">
                    <a:alpha val="20000"/>
                  </a:srgbClr>
                </a:gs>
              </a:gsLst>
              <a:lin ang="31200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50" name="Google Shape;350;g7f311560b7_0_346"/>
            <p:cNvSpPr/>
            <p:nvPr/>
          </p:nvSpPr>
          <p:spPr>
            <a:xfrm>
              <a:off x="8820150" y="-12700"/>
              <a:ext cx="2349500" cy="1943100"/>
            </a:xfrm>
            <a:custGeom>
              <a:avLst/>
              <a:gdLst/>
              <a:ahLst/>
              <a:cxnLst/>
              <a:rect l="l" t="t" r="r" b="b"/>
              <a:pathLst>
                <a:path w="2349500" h="1943100" extrusionOk="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rgbClr val="3DA800">
                    <a:alpha val="40000"/>
                  </a:srgbClr>
                </a:gs>
                <a:gs pos="100000">
                  <a:srgbClr val="3DA800">
                    <a:alpha val="2745"/>
                  </a:srgbClr>
                </a:gs>
              </a:gsLst>
              <a:lin ang="594008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51" name="Google Shape;351;g7f311560b7_0_346"/>
            <p:cNvSpPr/>
            <p:nvPr/>
          </p:nvSpPr>
          <p:spPr>
            <a:xfrm>
              <a:off x="7265670" y="5240886"/>
              <a:ext cx="4927600" cy="1193800"/>
            </a:xfrm>
            <a:custGeom>
              <a:avLst/>
              <a:gdLst/>
              <a:ahLst/>
              <a:cxnLst/>
              <a:rect l="l" t="t" r="r" b="b"/>
              <a:pathLst>
                <a:path w="4927600" h="1193800" extrusionOk="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0">
                  <a:srgbClr val="D30F00">
                    <a:alpha val="2745"/>
                  </a:srgbClr>
                </a:gs>
                <a:gs pos="100000">
                  <a:srgbClr val="D30F00">
                    <a:alpha val="40000"/>
                  </a:srgbClr>
                </a:gs>
              </a:gsLst>
              <a:lin ang="90000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52" name="Google Shape;352;g7f311560b7_0_346"/>
            <p:cNvSpPr/>
            <p:nvPr/>
          </p:nvSpPr>
          <p:spPr>
            <a:xfrm>
              <a:off x="0" y="4398010"/>
              <a:ext cx="6605059" cy="2459990"/>
            </a:xfrm>
            <a:custGeom>
              <a:avLst/>
              <a:gdLst/>
              <a:ahLst/>
              <a:cxnLst/>
              <a:rect l="l" t="t" r="r" b="b"/>
              <a:pathLst>
                <a:path w="6605059" h="2459990" extrusionOk="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0">
                  <a:srgbClr val="FFAA00">
                    <a:alpha val="2745"/>
                  </a:srgbClr>
                </a:gs>
                <a:gs pos="100000">
                  <a:srgbClr val="C07400">
                    <a:alpha val="40000"/>
                  </a:srgbClr>
                </a:gs>
              </a:gsLst>
              <a:lin ang="54007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53" name="Google Shape;353;g7f311560b7_0_346"/>
            <p:cNvSpPr/>
            <p:nvPr/>
          </p:nvSpPr>
          <p:spPr>
            <a:xfrm>
              <a:off x="-12700" y="741680"/>
              <a:ext cx="6629400" cy="5981700"/>
            </a:xfrm>
            <a:custGeom>
              <a:avLst/>
              <a:gdLst/>
              <a:ahLst/>
              <a:cxnLst/>
              <a:rect l="l" t="t" r="r" b="b"/>
              <a:pathLst>
                <a:path w="6629400" h="5981700" extrusionOk="0">
                  <a:moveTo>
                    <a:pt x="5783580" y="12700"/>
                  </a:moveTo>
                  <a:lnTo>
                    <a:pt x="12700" y="1029970"/>
                  </a:lnTo>
                  <a:lnTo>
                    <a:pt x="12700" y="5971540"/>
                  </a:lnTo>
                  <a:lnTo>
                    <a:pt x="6620510" y="4806950"/>
                  </a:lnTo>
                  <a:close/>
                </a:path>
              </a:pathLst>
            </a:custGeom>
            <a:gradFill>
              <a:gsLst>
                <a:gs pos="0">
                  <a:schemeClr val="lt2"/>
                </a:gs>
                <a:gs pos="100000">
                  <a:schemeClr val="accent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54" name="Google Shape;354;g7f311560b7_0_346"/>
            <p:cNvSpPr/>
            <p:nvPr/>
          </p:nvSpPr>
          <p:spPr>
            <a:xfrm>
              <a:off x="7533640" y="-12700"/>
              <a:ext cx="1676400" cy="1549400"/>
            </a:xfrm>
            <a:custGeom>
              <a:avLst/>
              <a:gdLst/>
              <a:ahLst/>
              <a:cxnLst/>
              <a:rect l="l" t="t" r="r" b="b"/>
              <a:pathLst>
                <a:path w="1676400" h="1549400" extrusionOk="0">
                  <a:moveTo>
                    <a:pt x="1123950" y="12700"/>
                  </a:moveTo>
                  <a:lnTo>
                    <a:pt x="12700" y="1268730"/>
                  </a:lnTo>
                  <a:lnTo>
                    <a:pt x="320040" y="1541780"/>
                  </a:lnTo>
                  <a:lnTo>
                    <a:pt x="1672590" y="12700"/>
                  </a:lnTo>
                  <a:close/>
                </a:path>
              </a:pathLst>
            </a:custGeom>
            <a:blipFill rotWithShape="1">
              <a:blip r:embed="rId2">
                <a:alphaModFix/>
              </a:blip>
              <a:stretch>
                <a:fillRect l="8674" t="-98193" r="-65445" b="761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55" name="Google Shape;355;g7f311560b7_0_346"/>
            <p:cNvSpPr/>
            <p:nvPr/>
          </p:nvSpPr>
          <p:spPr>
            <a:xfrm>
              <a:off x="-12700" y="431800"/>
              <a:ext cx="2921000" cy="1041400"/>
            </a:xfrm>
            <a:custGeom>
              <a:avLst/>
              <a:gdLst/>
              <a:ahLst/>
              <a:cxnLst/>
              <a:rect l="l" t="t" r="r" b="b"/>
              <a:pathLst>
                <a:path w="2921000" h="1041400" extrusionOk="0">
                  <a:moveTo>
                    <a:pt x="12700" y="1031240"/>
                  </a:moveTo>
                  <a:lnTo>
                    <a:pt x="2912110" y="415290"/>
                  </a:lnTo>
                  <a:lnTo>
                    <a:pt x="2827020" y="12700"/>
                  </a:lnTo>
                  <a:lnTo>
                    <a:pt x="12700" y="610870"/>
                  </a:lnTo>
                  <a:close/>
                </a:path>
              </a:pathLst>
            </a:custGeom>
            <a:blipFill rotWithShape="1">
              <a:blip r:embed="rId3">
                <a:alphaModFix/>
              </a:blip>
              <a:stretch>
                <a:fillRect l="-32055" t="15840" r="1062" b="-15840"/>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56" name="Google Shape;356;g7f311560b7_0_346"/>
            <p:cNvSpPr/>
            <p:nvPr/>
          </p:nvSpPr>
          <p:spPr>
            <a:xfrm>
              <a:off x="5916930" y="5568950"/>
              <a:ext cx="1358900" cy="1295400"/>
            </a:xfrm>
            <a:custGeom>
              <a:avLst/>
              <a:gdLst/>
              <a:ahLst/>
              <a:cxnLst/>
              <a:rect l="l" t="t" r="r" b="b"/>
              <a:pathLst>
                <a:path w="1358900" h="1295400" extrusionOk="0">
                  <a:moveTo>
                    <a:pt x="12700" y="1289050"/>
                  </a:moveTo>
                  <a:lnTo>
                    <a:pt x="538480" y="1289050"/>
                  </a:lnTo>
                  <a:lnTo>
                    <a:pt x="1350010" y="269240"/>
                  </a:lnTo>
                  <a:lnTo>
                    <a:pt x="1028700" y="12700"/>
                  </a:lnTo>
                  <a:close/>
                </a:path>
              </a:pathLst>
            </a:custGeom>
            <a:blipFill rotWithShape="1">
              <a:blip r:embed="rId4">
                <a:alphaModFix/>
              </a:blip>
              <a:stretch>
                <a:fillRect l="-121195" t="11161" r="12991" b="-18233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57" name="Google Shape;357;g7f311560b7_0_346"/>
            <p:cNvSpPr/>
            <p:nvPr/>
          </p:nvSpPr>
          <p:spPr>
            <a:xfrm>
              <a:off x="7754620" y="4657090"/>
              <a:ext cx="4445000" cy="1765300"/>
            </a:xfrm>
            <a:custGeom>
              <a:avLst/>
              <a:gdLst/>
              <a:ahLst/>
              <a:cxnLst/>
              <a:rect l="l" t="t" r="r" b="b"/>
              <a:pathLst>
                <a:path w="4445000" h="1765300" extrusionOk="0">
                  <a:moveTo>
                    <a:pt x="187961" y="12700"/>
                  </a:moveTo>
                  <a:lnTo>
                    <a:pt x="12700" y="859790"/>
                  </a:lnTo>
                  <a:lnTo>
                    <a:pt x="4434840" y="1753870"/>
                  </a:lnTo>
                  <a:lnTo>
                    <a:pt x="4434840" y="871220"/>
                  </a:lnTo>
                  <a:close/>
                </a:path>
              </a:pathLst>
            </a:custGeom>
            <a:gradFill>
              <a:gsLst>
                <a:gs pos="0">
                  <a:schemeClr val="dk2"/>
                </a:gs>
                <a:gs pos="100000">
                  <a:schemeClr val="dk1"/>
                </a:gs>
              </a:gsLst>
              <a:lin ang="90000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58" name="Google Shape;358;g7f311560b7_0_346"/>
            <p:cNvSpPr/>
            <p:nvPr/>
          </p:nvSpPr>
          <p:spPr>
            <a:xfrm>
              <a:off x="6718300" y="1951990"/>
              <a:ext cx="5473700" cy="3289300"/>
            </a:xfrm>
            <a:custGeom>
              <a:avLst/>
              <a:gdLst/>
              <a:ahLst/>
              <a:cxnLst/>
              <a:rect l="l" t="t" r="r" b="b"/>
              <a:pathLst>
                <a:path w="5473700" h="3289300" extrusionOk="0">
                  <a:moveTo>
                    <a:pt x="5471160" y="1239520"/>
                  </a:moveTo>
                  <a:lnTo>
                    <a:pt x="513080" y="12700"/>
                  </a:lnTo>
                  <a:lnTo>
                    <a:pt x="12700" y="1934210"/>
                  </a:lnTo>
                  <a:lnTo>
                    <a:pt x="5471160" y="3285490"/>
                  </a:lnTo>
                  <a:close/>
                </a:path>
              </a:pathLst>
            </a:custGeom>
            <a:gradFill>
              <a:gsLst>
                <a:gs pos="0">
                  <a:schemeClr val="accent1"/>
                </a:gs>
                <a:gs pos="100000">
                  <a:schemeClr val="accent2"/>
                </a:gs>
              </a:gsLst>
              <a:lin ang="1044009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59" name="Google Shape;359;g7f311560b7_0_346"/>
            <p:cNvSpPr/>
            <p:nvPr/>
          </p:nvSpPr>
          <p:spPr>
            <a:xfrm>
              <a:off x="-12700" y="1065530"/>
              <a:ext cx="6286500" cy="5397500"/>
            </a:xfrm>
            <a:custGeom>
              <a:avLst/>
              <a:gdLst/>
              <a:ahLst/>
              <a:cxnLst/>
              <a:rect l="l" t="t" r="r" b="b"/>
              <a:pathLst>
                <a:path w="6286500" h="5397500" extrusionOk="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60" name="Google Shape;360;g7f311560b7_0_346"/>
            <p:cNvSpPr/>
            <p:nvPr/>
          </p:nvSpPr>
          <p:spPr>
            <a:xfrm>
              <a:off x="9467850" y="-12700"/>
              <a:ext cx="1727200" cy="1714500"/>
            </a:xfrm>
            <a:custGeom>
              <a:avLst/>
              <a:gdLst/>
              <a:ahLst/>
              <a:cxnLst/>
              <a:rect l="l" t="t" r="r" b="b"/>
              <a:pathLst>
                <a:path w="1727200" h="1714500" extrusionOk="0">
                  <a:moveTo>
                    <a:pt x="1355090" y="1706880"/>
                  </a:moveTo>
                  <a:lnTo>
                    <a:pt x="1719580" y="12700"/>
                  </a:lnTo>
                  <a:lnTo>
                    <a:pt x="314960" y="12700"/>
                  </a:lnTo>
                  <a:lnTo>
                    <a:pt x="12700" y="1413510"/>
                  </a:lnTo>
                  <a:close/>
                </a:path>
              </a:pathLst>
            </a:custGeom>
            <a:gradFill>
              <a:gsLst>
                <a:gs pos="0">
                  <a:schemeClr val="accent6"/>
                </a:gs>
                <a:gs pos="100000">
                  <a:schemeClr val="accent3"/>
                </a:gs>
              </a:gsLst>
              <a:lin ang="594008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361" name="Google Shape;361;g7f311560b7_0_346"/>
          <p:cNvSpPr txBox="1">
            <a:spLocks noGrp="1"/>
          </p:cNvSpPr>
          <p:nvPr>
            <p:ph type="subTitle" idx="1"/>
          </p:nvPr>
        </p:nvSpPr>
        <p:spPr>
          <a:xfrm rot="720033">
            <a:off x="8126344" y="5127882"/>
            <a:ext cx="3963520" cy="858756"/>
          </a:xfrm>
          <a:prstGeom prst="rect">
            <a:avLst/>
          </a:prstGeom>
          <a:noFill/>
          <a:ln>
            <a:noFill/>
          </a:ln>
        </p:spPr>
        <p:txBody>
          <a:bodyPr spcFirstLastPara="1" wrap="square" lIns="91425" tIns="45700" rIns="91425" bIns="45700" anchor="ctr" anchorCtr="0">
            <a:noAutofit/>
          </a:bodyPr>
          <a:lstStyle>
            <a:lvl1pPr lvl="0" algn="l">
              <a:lnSpc>
                <a:spcPct val="90000"/>
              </a:lnSpc>
              <a:spcBef>
                <a:spcPts val="1000"/>
              </a:spcBef>
              <a:spcAft>
                <a:spcPts val="0"/>
              </a:spcAft>
              <a:buClr>
                <a:schemeClr val="lt1"/>
              </a:buClr>
              <a:buSzPts val="2600"/>
              <a:buNone/>
              <a:defRPr sz="2600">
                <a:solidFill>
                  <a:schemeClr val="lt1"/>
                </a:solidFill>
              </a:defRPr>
            </a:lvl1pPr>
            <a:lvl2pPr lvl="1" algn="ctr">
              <a:lnSpc>
                <a:spcPct val="90000"/>
              </a:lnSpc>
              <a:spcBef>
                <a:spcPts val="500"/>
              </a:spcBef>
              <a:spcAft>
                <a:spcPts val="0"/>
              </a:spcAft>
              <a:buClr>
                <a:schemeClr val="accent4"/>
              </a:buClr>
              <a:buSzPts val="2000"/>
              <a:buNone/>
              <a:defRPr sz="2000"/>
            </a:lvl2pPr>
            <a:lvl3pPr lvl="2" algn="ctr">
              <a:lnSpc>
                <a:spcPct val="90000"/>
              </a:lnSpc>
              <a:spcBef>
                <a:spcPts val="500"/>
              </a:spcBef>
              <a:spcAft>
                <a:spcPts val="0"/>
              </a:spcAft>
              <a:buClr>
                <a:schemeClr val="accent4"/>
              </a:buClr>
              <a:buSzPts val="1800"/>
              <a:buNone/>
              <a:defRPr sz="1800"/>
            </a:lvl3pPr>
            <a:lvl4pPr lvl="3" algn="ctr">
              <a:lnSpc>
                <a:spcPct val="90000"/>
              </a:lnSpc>
              <a:spcBef>
                <a:spcPts val="500"/>
              </a:spcBef>
              <a:spcAft>
                <a:spcPts val="0"/>
              </a:spcAft>
              <a:buClr>
                <a:schemeClr val="accent4"/>
              </a:buClr>
              <a:buSzPts val="1600"/>
              <a:buNone/>
              <a:defRPr sz="1600"/>
            </a:lvl4pPr>
            <a:lvl5pPr lvl="4" algn="ctr">
              <a:lnSpc>
                <a:spcPct val="90000"/>
              </a:lnSpc>
              <a:spcBef>
                <a:spcPts val="500"/>
              </a:spcBef>
              <a:spcAft>
                <a:spcPts val="0"/>
              </a:spcAft>
              <a:buClr>
                <a:schemeClr val="accent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62" name="Google Shape;362;g7f311560b7_0_346"/>
          <p:cNvSpPr>
            <a:spLocks noGrp="1"/>
          </p:cNvSpPr>
          <p:nvPr>
            <p:ph type="pic" idx="2"/>
          </p:nvPr>
        </p:nvSpPr>
        <p:spPr>
          <a:xfrm>
            <a:off x="90" y="1115082"/>
            <a:ext cx="6230700" cy="5314500"/>
          </a:xfrm>
          <a:prstGeom prst="rect">
            <a:avLst/>
          </a:prstGeom>
          <a:noFill/>
          <a:ln>
            <a:noFill/>
          </a:ln>
        </p:spPr>
      </p:sp>
      <p:sp>
        <p:nvSpPr>
          <p:cNvPr id="363" name="Google Shape;363;g7f311560b7_0_346"/>
          <p:cNvSpPr txBox="1">
            <a:spLocks noGrp="1"/>
          </p:cNvSpPr>
          <p:nvPr>
            <p:ph type="ctrTitle"/>
          </p:nvPr>
        </p:nvSpPr>
        <p:spPr>
          <a:xfrm rot="839958">
            <a:off x="7262512" y="2726127"/>
            <a:ext cx="4851393" cy="182694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5500"/>
              <a:buFont typeface="Comic Sans MS"/>
              <a:buNone/>
              <a:defRPr sz="5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4" name="Google Shape;364;g7f311560b7_0_346"/>
          <p:cNvSpPr txBox="1">
            <a:spLocks noGrp="1"/>
          </p:cNvSpPr>
          <p:nvPr>
            <p:ph type="body" idx="3"/>
          </p:nvPr>
        </p:nvSpPr>
        <p:spPr>
          <a:xfrm rot="720303">
            <a:off x="9571738" y="580737"/>
            <a:ext cx="1391841" cy="85875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600"/>
              <a:buNone/>
              <a:defRPr sz="2600" b="1">
                <a:solidFill>
                  <a:schemeClr val="lt1"/>
                </a:solidFill>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ekoptekst met afbeelding">
  <p:cSld name="Sectiekoptekst met afbeelding">
    <p:spTree>
      <p:nvGrpSpPr>
        <p:cNvPr id="1" name="Shape 365"/>
        <p:cNvGrpSpPr/>
        <p:nvPr/>
      </p:nvGrpSpPr>
      <p:grpSpPr>
        <a:xfrm>
          <a:off x="0" y="0"/>
          <a:ext cx="0" cy="0"/>
          <a:chOff x="0" y="0"/>
          <a:chExt cx="0" cy="0"/>
        </a:xfrm>
      </p:grpSpPr>
      <p:grpSp>
        <p:nvGrpSpPr>
          <p:cNvPr id="366" name="Google Shape;366;g7f311560b7_0_367"/>
          <p:cNvGrpSpPr/>
          <p:nvPr/>
        </p:nvGrpSpPr>
        <p:grpSpPr>
          <a:xfrm>
            <a:off x="5953568" y="2716688"/>
            <a:ext cx="6246090" cy="4153929"/>
            <a:chOff x="1980240" y="520107"/>
            <a:chExt cx="10219388" cy="6350602"/>
          </a:xfrm>
        </p:grpSpPr>
        <p:sp>
          <p:nvSpPr>
            <p:cNvPr id="367" name="Google Shape;367;g7f311560b7_0_367"/>
            <p:cNvSpPr/>
            <p:nvPr/>
          </p:nvSpPr>
          <p:spPr>
            <a:xfrm>
              <a:off x="1980240" y="2877450"/>
              <a:ext cx="3086392" cy="3988178"/>
            </a:xfrm>
            <a:custGeom>
              <a:avLst/>
              <a:gdLst/>
              <a:ahLst/>
              <a:cxnLst/>
              <a:rect l="l" t="t" r="r" b="b"/>
              <a:pathLst>
                <a:path w="3086392" h="3988178" extrusionOk="0">
                  <a:moveTo>
                    <a:pt x="12693" y="614730"/>
                  </a:moveTo>
                  <a:cubicBezTo>
                    <a:pt x="12693" y="614730"/>
                    <a:pt x="1595263" y="2043616"/>
                    <a:pt x="1910253" y="3983090"/>
                  </a:cubicBezTo>
                  <a:lnTo>
                    <a:pt x="3082574" y="3983090"/>
                  </a:lnTo>
                  <a:lnTo>
                    <a:pt x="2258266" y="12693"/>
                  </a:lnTo>
                  <a:lnTo>
                    <a:pt x="12693" y="614730"/>
                  </a:lnTo>
                  <a:close/>
                </a:path>
              </a:pathLst>
            </a:custGeom>
            <a:gradFill>
              <a:gsLst>
                <a:gs pos="0">
                  <a:schemeClr val="lt1"/>
                </a:gs>
                <a:gs pos="3000">
                  <a:schemeClr val="lt1"/>
                </a:gs>
                <a:gs pos="100000">
                  <a:srgbClr val="FFAA00">
                    <a:alpha val="47843"/>
                  </a:srgbClr>
                </a:gs>
              </a:gsLst>
              <a:lin ang="4277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68" name="Google Shape;368;g7f311560b7_0_367"/>
            <p:cNvSpPr/>
            <p:nvPr/>
          </p:nvSpPr>
          <p:spPr>
            <a:xfrm>
              <a:off x="2962043" y="520107"/>
              <a:ext cx="9233775" cy="6350602"/>
            </a:xfrm>
            <a:custGeom>
              <a:avLst/>
              <a:gdLst/>
              <a:ahLst/>
              <a:cxnLst/>
              <a:rect l="l" t="t" r="r" b="b"/>
              <a:pathLst>
                <a:path w="9233775" h="6350602" extrusionOk="0">
                  <a:moveTo>
                    <a:pt x="9229957" y="12693"/>
                  </a:moveTo>
                  <a:lnTo>
                    <a:pt x="12693" y="2225243"/>
                  </a:lnTo>
                  <a:lnTo>
                    <a:pt x="999577" y="6340434"/>
                  </a:lnTo>
                  <a:lnTo>
                    <a:pt x="9229957" y="6340434"/>
                  </a:lnTo>
                  <a:close/>
                </a:path>
              </a:pathLst>
            </a:custGeom>
            <a:gradFill>
              <a:gsLst>
                <a:gs pos="0">
                  <a:schemeClr val="accent5"/>
                </a:gs>
                <a:gs pos="3000">
                  <a:schemeClr val="accent5"/>
                </a:gs>
                <a:gs pos="100000">
                  <a:schemeClr val="lt2"/>
                </a:gs>
              </a:gsLst>
              <a:lin ang="80993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69" name="Google Shape;369;g7f311560b7_0_367"/>
            <p:cNvSpPr/>
            <p:nvPr/>
          </p:nvSpPr>
          <p:spPr>
            <a:xfrm>
              <a:off x="3270682" y="752539"/>
              <a:ext cx="8928946" cy="6109279"/>
            </a:xfrm>
            <a:custGeom>
              <a:avLst/>
              <a:gdLst/>
              <a:ahLst/>
              <a:cxnLst/>
              <a:rect l="l" t="t" r="r" b="b"/>
              <a:pathLst>
                <a:path w="8928946" h="6109279" extrusionOk="0">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grpSp>
        <p:nvGrpSpPr>
          <p:cNvPr id="370" name="Google Shape;370;g7f311560b7_0_367"/>
          <p:cNvGrpSpPr/>
          <p:nvPr/>
        </p:nvGrpSpPr>
        <p:grpSpPr>
          <a:xfrm>
            <a:off x="10962819" y="5678470"/>
            <a:ext cx="1234840" cy="1051238"/>
            <a:chOff x="5626893" y="3026568"/>
            <a:chExt cx="937260" cy="800760"/>
          </a:xfrm>
        </p:grpSpPr>
        <p:sp>
          <p:nvSpPr>
            <p:cNvPr id="371" name="Google Shape;371;g7f311560b7_0_367"/>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72" name="Google Shape;372;g7f311560b7_0_367"/>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373" name="Google Shape;373;g7f311560b7_0_367"/>
          <p:cNvSpPr/>
          <p:nvPr/>
        </p:nvSpPr>
        <p:spPr>
          <a:xfrm>
            <a:off x="-24517" y="970945"/>
            <a:ext cx="4028075" cy="636508"/>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7843"/>
                </a:srgbClr>
              </a:gs>
              <a:gs pos="88000">
                <a:srgbClr val="008EDC">
                  <a:alpha val="47843"/>
                </a:srgbClr>
              </a:gs>
              <a:gs pos="100000">
                <a:srgbClr val="008EDC">
                  <a:alpha val="47843"/>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74" name="Google Shape;374;g7f311560b7_0_367"/>
          <p:cNvSpPr>
            <a:spLocks noGrp="1"/>
          </p:cNvSpPr>
          <p:nvPr>
            <p:ph type="pic" idx="2"/>
          </p:nvPr>
        </p:nvSpPr>
        <p:spPr>
          <a:xfrm>
            <a:off x="7282692" y="2990829"/>
            <a:ext cx="4909200" cy="3867300"/>
          </a:xfrm>
          <a:prstGeom prst="rect">
            <a:avLst/>
          </a:prstGeom>
          <a:noFill/>
          <a:ln>
            <a:noFill/>
          </a:ln>
        </p:spPr>
      </p:sp>
      <p:sp>
        <p:nvSpPr>
          <p:cNvPr id="375" name="Google Shape;375;g7f311560b7_0_367"/>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6" name="Google Shape;376;g7f311560b7_0_367"/>
          <p:cNvSpPr txBox="1">
            <a:spLocks noGrp="1"/>
          </p:cNvSpPr>
          <p:nvPr>
            <p:ph type="ftr" idx="11"/>
          </p:nvPr>
        </p:nvSpPr>
        <p:spPr>
          <a:xfrm>
            <a:off x="911225" y="5945824"/>
            <a:ext cx="2639400" cy="4671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7" name="Google Shape;377;g7f311560b7_0_367"/>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378" name="Google Shape;378;g7f311560b7_0_367"/>
          <p:cNvSpPr/>
          <p:nvPr/>
        </p:nvSpPr>
        <p:spPr>
          <a:xfrm>
            <a:off x="-39882" y="141672"/>
            <a:ext cx="4567767" cy="1306125"/>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79" name="Google Shape;379;g7f311560b7_0_367"/>
          <p:cNvSpPr txBox="1">
            <a:spLocks noGrp="1"/>
          </p:cNvSpPr>
          <p:nvPr>
            <p:ph type="title"/>
          </p:nvPr>
        </p:nvSpPr>
        <p:spPr>
          <a:xfrm rot="-359903">
            <a:off x="803468" y="1001552"/>
            <a:ext cx="4065057" cy="7007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sz="4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80" name="Google Shape;380;g7f311560b7_0_367"/>
          <p:cNvGrpSpPr/>
          <p:nvPr/>
        </p:nvGrpSpPr>
        <p:grpSpPr>
          <a:xfrm>
            <a:off x="-12715" y="-12715"/>
            <a:ext cx="7434967" cy="5461206"/>
            <a:chOff x="-12715" y="-12715"/>
            <a:chExt cx="7434967" cy="5461206"/>
          </a:xfrm>
        </p:grpSpPr>
        <p:sp>
          <p:nvSpPr>
            <p:cNvPr id="381" name="Google Shape;381;g7f311560b7_0_367"/>
            <p:cNvSpPr/>
            <p:nvPr/>
          </p:nvSpPr>
          <p:spPr>
            <a:xfrm>
              <a:off x="5931446" y="-12715"/>
              <a:ext cx="1207387"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2745"/>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82" name="Google Shape;382;g7f311560b7_0_367"/>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2745"/>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83" name="Google Shape;383;g7f311560b7_0_367"/>
            <p:cNvSpPr/>
            <p:nvPr/>
          </p:nvSpPr>
          <p:spPr>
            <a:xfrm>
              <a:off x="-12715" y="4546128"/>
              <a:ext cx="2287682" cy="902363"/>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77" t="19253" r="1760" b="-35665"/>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84" name="Google Shape;384;g7f311560b7_0_367"/>
            <p:cNvSpPr/>
            <p:nvPr/>
          </p:nvSpPr>
          <p:spPr>
            <a:xfrm>
              <a:off x="5820875" y="-12715"/>
              <a:ext cx="1601377" cy="1461574"/>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73" t="-142489" r="-99554" b="925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eldia">
  <p:cSld name="Tabeldia">
    <p:spTree>
      <p:nvGrpSpPr>
        <p:cNvPr id="1" name="Shape 385"/>
        <p:cNvGrpSpPr/>
        <p:nvPr/>
      </p:nvGrpSpPr>
      <p:grpSpPr>
        <a:xfrm>
          <a:off x="0" y="0"/>
          <a:ext cx="0" cy="0"/>
          <a:chOff x="0" y="0"/>
          <a:chExt cx="0" cy="0"/>
        </a:xfrm>
      </p:grpSpPr>
      <p:grpSp>
        <p:nvGrpSpPr>
          <p:cNvPr id="386" name="Google Shape;386;g7f311560b7_0_387"/>
          <p:cNvGrpSpPr/>
          <p:nvPr/>
        </p:nvGrpSpPr>
        <p:grpSpPr>
          <a:xfrm>
            <a:off x="10962819" y="5678470"/>
            <a:ext cx="1234840" cy="1051238"/>
            <a:chOff x="5626893" y="3026568"/>
            <a:chExt cx="937260" cy="800760"/>
          </a:xfrm>
        </p:grpSpPr>
        <p:sp>
          <p:nvSpPr>
            <p:cNvPr id="387" name="Google Shape;387;g7f311560b7_0_387"/>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88" name="Google Shape;388;g7f311560b7_0_387"/>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389" name="Google Shape;389;g7f311560b7_0_387"/>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0" name="Google Shape;390;g7f311560b7_0_387"/>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391" name="Google Shape;391;g7f311560b7_0_387"/>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7843"/>
                </a:srgbClr>
              </a:gs>
              <a:gs pos="88000">
                <a:srgbClr val="008EDC">
                  <a:alpha val="47843"/>
                </a:srgbClr>
              </a:gs>
              <a:gs pos="100000">
                <a:srgbClr val="008EDC">
                  <a:alpha val="47843"/>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92" name="Google Shape;392;g7f311560b7_0_387"/>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93" name="Google Shape;393;g7f311560b7_0_387"/>
          <p:cNvSpPr txBox="1">
            <a:spLocks noGrp="1"/>
          </p:cNvSpPr>
          <p:nvPr>
            <p:ph type="title"/>
          </p:nvPr>
        </p:nvSpPr>
        <p:spPr>
          <a:xfrm rot="-359995">
            <a:off x="837891" y="842707"/>
            <a:ext cx="3960697" cy="106151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4" name="Google Shape;394;g7f311560b7_0_387"/>
          <p:cNvSpPr txBox="1">
            <a:spLocks noGrp="1"/>
          </p:cNvSpPr>
          <p:nvPr>
            <p:ph type="body" idx="1"/>
          </p:nvPr>
        </p:nvSpPr>
        <p:spPr>
          <a:xfrm>
            <a:off x="748030" y="3314576"/>
            <a:ext cx="3200400" cy="1700700"/>
          </a:xfrm>
          <a:prstGeom prst="rect">
            <a:avLst/>
          </a:prstGeom>
          <a:gradFill>
            <a:gsLst>
              <a:gs pos="0">
                <a:schemeClr val="dk2"/>
              </a:gs>
              <a:gs pos="100000">
                <a:schemeClr val="dk1"/>
              </a:gs>
            </a:gsLst>
            <a:lin ang="10800025" scaled="0"/>
          </a:gradFill>
          <a:ln>
            <a:noFill/>
          </a:ln>
        </p:spPr>
        <p:txBody>
          <a:bodyPr spcFirstLastPara="1" wrap="square" lIns="144000" tIns="108000" rIns="108000" bIns="108000" anchor="ctr" anchorCtr="0">
            <a:noAutofit/>
          </a:bodyPr>
          <a:lstStyle>
            <a:lvl1pPr marL="457200" lvl="0" indent="-228600" algn="l">
              <a:lnSpc>
                <a:spcPct val="90000"/>
              </a:lnSpc>
              <a:spcBef>
                <a:spcPts val="1000"/>
              </a:spcBef>
              <a:spcAft>
                <a:spcPts val="0"/>
              </a:spcAft>
              <a:buClr>
                <a:schemeClr val="lt1"/>
              </a:buClr>
              <a:buSzPts val="2000"/>
              <a:buNone/>
              <a:defRPr sz="2000" b="1">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
        <p:nvSpPr>
          <p:cNvPr id="395" name="Google Shape;395;g7f311560b7_0_387"/>
          <p:cNvSpPr/>
          <p:nvPr/>
        </p:nvSpPr>
        <p:spPr>
          <a:xfrm>
            <a:off x="2641930" y="5658793"/>
            <a:ext cx="1842057" cy="1206865"/>
          </a:xfrm>
          <a:custGeom>
            <a:avLst/>
            <a:gdLst/>
            <a:ahLst/>
            <a:cxnLst/>
            <a:rect l="l" t="t" r="r" b="b"/>
            <a:pathLst>
              <a:path w="1842057" h="1206865" extrusionOk="0">
                <a:moveTo>
                  <a:pt x="1838211" y="12668"/>
                </a:moveTo>
                <a:lnTo>
                  <a:pt x="1156014" y="331534"/>
                </a:lnTo>
                <a:lnTo>
                  <a:pt x="12668" y="1200477"/>
                </a:lnTo>
                <a:lnTo>
                  <a:pt x="557663" y="1200477"/>
                </a:lnTo>
                <a:lnTo>
                  <a:pt x="1389765" y="576719"/>
                </a:lnTo>
                <a:close/>
              </a:path>
            </a:pathLst>
          </a:custGeom>
          <a:gradFill>
            <a:gsLst>
              <a:gs pos="0">
                <a:srgbClr val="C07400">
                  <a:alpha val="2745"/>
                </a:srgbClr>
              </a:gs>
              <a:gs pos="100000">
                <a:srgbClr val="C07400">
                  <a:alpha val="20000"/>
                </a:srgbClr>
              </a:gs>
            </a:gsLst>
            <a:lin ang="8339974"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96" name="Google Shape;396;g7f311560b7_0_387"/>
          <p:cNvSpPr/>
          <p:nvPr/>
        </p:nvSpPr>
        <p:spPr>
          <a:xfrm>
            <a:off x="2847733" y="5524132"/>
            <a:ext cx="2045319" cy="1346607"/>
          </a:xfrm>
          <a:custGeom>
            <a:avLst/>
            <a:gdLst/>
            <a:ahLst/>
            <a:cxnLst/>
            <a:rect l="l" t="t" r="r" b="b"/>
            <a:pathLst>
              <a:path w="2045319" h="1346607" extrusionOk="0">
                <a:moveTo>
                  <a:pt x="12668" y="1335138"/>
                </a:moveTo>
                <a:lnTo>
                  <a:pt x="705027" y="1335138"/>
                </a:lnTo>
                <a:lnTo>
                  <a:pt x="2044013" y="342968"/>
                </a:lnTo>
                <a:lnTo>
                  <a:pt x="1800099" y="12668"/>
                </a:lnTo>
                <a:close/>
              </a:path>
            </a:pathLst>
          </a:custGeom>
          <a:blipFill rotWithShape="1">
            <a:blip r:embed="rId2">
              <a:alphaModFix/>
            </a:blip>
            <a:stretch>
              <a:fillRect l="-76807" t="10692" r="6321" b="-1145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Afbeelding met bijschrift">
  <p:cSld name="Afbeelding met bijschrift">
    <p:spTree>
      <p:nvGrpSpPr>
        <p:cNvPr id="1" name="Shape 397"/>
        <p:cNvGrpSpPr/>
        <p:nvPr/>
      </p:nvGrpSpPr>
      <p:grpSpPr>
        <a:xfrm>
          <a:off x="0" y="0"/>
          <a:ext cx="0" cy="0"/>
          <a:chOff x="0" y="0"/>
          <a:chExt cx="0" cy="0"/>
        </a:xfrm>
      </p:grpSpPr>
      <p:grpSp>
        <p:nvGrpSpPr>
          <p:cNvPr id="398" name="Google Shape;398;g7f311560b7_0_399"/>
          <p:cNvGrpSpPr/>
          <p:nvPr/>
        </p:nvGrpSpPr>
        <p:grpSpPr>
          <a:xfrm>
            <a:off x="10962819" y="5678470"/>
            <a:ext cx="1234840" cy="1051238"/>
            <a:chOff x="5626893" y="3026568"/>
            <a:chExt cx="937260" cy="800760"/>
          </a:xfrm>
        </p:grpSpPr>
        <p:sp>
          <p:nvSpPr>
            <p:cNvPr id="399" name="Google Shape;399;g7f311560b7_0_399"/>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00" name="Google Shape;400;g7f311560b7_0_399"/>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401" name="Google Shape;401;g7f311560b7_0_399"/>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2" name="Google Shape;402;g7f311560b7_0_399"/>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grpSp>
        <p:nvGrpSpPr>
          <p:cNvPr id="403" name="Google Shape;403;g7f311560b7_0_399"/>
          <p:cNvGrpSpPr/>
          <p:nvPr/>
        </p:nvGrpSpPr>
        <p:grpSpPr>
          <a:xfrm>
            <a:off x="6478665" y="-12694"/>
            <a:ext cx="5717039" cy="3630725"/>
            <a:chOff x="227974" y="-12694"/>
            <a:chExt cx="11967843" cy="5689900"/>
          </a:xfrm>
        </p:grpSpPr>
        <p:sp>
          <p:nvSpPr>
            <p:cNvPr id="404" name="Google Shape;404;g7f311560b7_0_399"/>
            <p:cNvSpPr/>
            <p:nvPr/>
          </p:nvSpPr>
          <p:spPr>
            <a:xfrm>
              <a:off x="227974" y="-12694"/>
              <a:ext cx="2146413" cy="5677200"/>
            </a:xfrm>
            <a:custGeom>
              <a:avLst/>
              <a:gdLst/>
              <a:ahLst/>
              <a:cxnLst/>
              <a:rect l="l" t="t" r="r" b="b"/>
              <a:pathLst>
                <a:path w="2146413" h="5677200" extrusionOk="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rgbClr val="FFAA00">
                    <a:alpha val="2745"/>
                  </a:srgbClr>
                </a:gs>
                <a:gs pos="100000">
                  <a:schemeClr val="accent5"/>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05" name="Google Shape;405;g7f311560b7_0_399"/>
            <p:cNvSpPr/>
            <p:nvPr/>
          </p:nvSpPr>
          <p:spPr>
            <a:xfrm>
              <a:off x="866818" y="-12694"/>
              <a:ext cx="11328999" cy="5689900"/>
            </a:xfrm>
            <a:custGeom>
              <a:avLst/>
              <a:gdLst/>
              <a:ahLst/>
              <a:cxnLst/>
              <a:rect l="l" t="t" r="r" b="b"/>
              <a:pathLst>
                <a:path w="11328999" h="5689900" extrusionOk="0">
                  <a:moveTo>
                    <a:pt x="11322642" y="4653519"/>
                  </a:moveTo>
                  <a:lnTo>
                    <a:pt x="11322642" y="12694"/>
                  </a:lnTo>
                  <a:lnTo>
                    <a:pt x="12694" y="12694"/>
                  </a:lnTo>
                  <a:lnTo>
                    <a:pt x="560093" y="5689894"/>
                  </a:lnTo>
                  <a:close/>
                </a:path>
              </a:pathLst>
            </a:custGeom>
            <a:gradFill>
              <a:gsLst>
                <a:gs pos="0">
                  <a:schemeClr val="accent5"/>
                </a:gs>
                <a:gs pos="100000">
                  <a:schemeClr val="l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06" name="Google Shape;406;g7f311560b7_0_399"/>
            <p:cNvSpPr/>
            <p:nvPr/>
          </p:nvSpPr>
          <p:spPr>
            <a:xfrm>
              <a:off x="1152583" y="-12694"/>
              <a:ext cx="11036883" cy="5410485"/>
            </a:xfrm>
            <a:custGeom>
              <a:avLst/>
              <a:gdLst/>
              <a:ahLst/>
              <a:cxnLst/>
              <a:rect l="l" t="t" r="r" b="b"/>
              <a:pathLst>
                <a:path w="11036883" h="5410485" extrusionOk="0">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407" name="Google Shape;407;g7f311560b7_0_399"/>
          <p:cNvSpPr txBox="1">
            <a:spLocks noGrp="1"/>
          </p:cNvSpPr>
          <p:nvPr>
            <p:ph type="body" idx="1"/>
          </p:nvPr>
        </p:nvSpPr>
        <p:spPr>
          <a:xfrm>
            <a:off x="494969" y="2282951"/>
            <a:ext cx="3055500" cy="3402600"/>
          </a:xfrm>
          <a:prstGeom prst="rect">
            <a:avLst/>
          </a:prstGeom>
          <a:gradFill>
            <a:gsLst>
              <a:gs pos="0">
                <a:schemeClr val="dk2"/>
              </a:gs>
              <a:gs pos="100000">
                <a:schemeClr val="dk1"/>
              </a:gs>
            </a:gsLst>
            <a:lin ang="10800025" scaled="0"/>
          </a:gradFill>
          <a:ln>
            <a:noFill/>
          </a:ln>
        </p:spPr>
        <p:txBody>
          <a:bodyPr spcFirstLastPara="1" wrap="square" lIns="144000" tIns="108000" rIns="108000" bIns="108000" anchor="ctr" anchorCtr="0">
            <a:noAutofit/>
          </a:bodyPr>
          <a:lstStyle>
            <a:lvl1pPr marL="457200" lvl="0" indent="-228600" algn="l">
              <a:lnSpc>
                <a:spcPct val="90000"/>
              </a:lnSpc>
              <a:spcBef>
                <a:spcPts val="1000"/>
              </a:spcBef>
              <a:spcAft>
                <a:spcPts val="0"/>
              </a:spcAft>
              <a:buClr>
                <a:schemeClr val="lt1"/>
              </a:buClr>
              <a:buSzPts val="2000"/>
              <a:buFont typeface="Arial"/>
              <a:buNone/>
              <a:defRPr sz="2000" b="1">
                <a:solidFill>
                  <a:schemeClr val="lt1"/>
                </a:solidFill>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8" name="Google Shape;408;g7f311560b7_0_399"/>
          <p:cNvSpPr>
            <a:spLocks noGrp="1"/>
          </p:cNvSpPr>
          <p:nvPr>
            <p:ph type="pic" idx="2"/>
          </p:nvPr>
        </p:nvSpPr>
        <p:spPr>
          <a:xfrm>
            <a:off x="6481842" y="1"/>
            <a:ext cx="5717100" cy="3896100"/>
          </a:xfrm>
          <a:prstGeom prst="rect">
            <a:avLst/>
          </a:prstGeom>
          <a:noFill/>
          <a:ln>
            <a:noFill/>
          </a:ln>
        </p:spPr>
      </p:sp>
      <p:sp>
        <p:nvSpPr>
          <p:cNvPr id="409" name="Google Shape;409;g7f311560b7_0_399"/>
          <p:cNvSpPr txBox="1">
            <a:spLocks noGrp="1"/>
          </p:cNvSpPr>
          <p:nvPr>
            <p:ph type="title"/>
          </p:nvPr>
        </p:nvSpPr>
        <p:spPr>
          <a:xfrm rot="-360124">
            <a:off x="-61243" y="919069"/>
            <a:ext cx="3890427" cy="1091967"/>
          </a:xfrm>
          <a:prstGeom prst="rect">
            <a:avLst/>
          </a:prstGeom>
          <a:gradFill>
            <a:gsLst>
              <a:gs pos="0">
                <a:schemeClr val="accent1"/>
              </a:gs>
              <a:gs pos="9000">
                <a:schemeClr val="accent1"/>
              </a:gs>
              <a:gs pos="100000">
                <a:schemeClr val="accent2"/>
              </a:gs>
            </a:gsLst>
            <a:lin ang="359932" scaled="0"/>
          </a:gradFill>
          <a:ln w="9525" cap="flat" cmpd="sng">
            <a:solidFill>
              <a:srgbClr val="99B898"/>
            </a:solidFill>
            <a:prstDash val="solid"/>
            <a:round/>
            <a:headEnd type="none" w="sm" len="sm"/>
            <a:tailEnd type="none" w="sm" len="sm"/>
          </a:ln>
        </p:spPr>
        <p:txBody>
          <a:bodyPr spcFirstLastPara="1" wrap="square" lIns="954000"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Grafiekdia">
  <p:cSld name="Grafiekdia">
    <p:spTree>
      <p:nvGrpSpPr>
        <p:cNvPr id="1" name="Shape 410"/>
        <p:cNvGrpSpPr/>
        <p:nvPr/>
      </p:nvGrpSpPr>
      <p:grpSpPr>
        <a:xfrm>
          <a:off x="0" y="0"/>
          <a:ext cx="0" cy="0"/>
          <a:chOff x="0" y="0"/>
          <a:chExt cx="0" cy="0"/>
        </a:xfrm>
      </p:grpSpPr>
      <p:grpSp>
        <p:nvGrpSpPr>
          <p:cNvPr id="411" name="Google Shape;411;g7f311560b7_0_424"/>
          <p:cNvGrpSpPr/>
          <p:nvPr/>
        </p:nvGrpSpPr>
        <p:grpSpPr>
          <a:xfrm>
            <a:off x="10962819" y="5678470"/>
            <a:ext cx="1234840" cy="1051238"/>
            <a:chOff x="5626893" y="3026568"/>
            <a:chExt cx="937260" cy="800760"/>
          </a:xfrm>
        </p:grpSpPr>
        <p:sp>
          <p:nvSpPr>
            <p:cNvPr id="412" name="Google Shape;412;g7f311560b7_0_424"/>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13" name="Google Shape;413;g7f311560b7_0_424"/>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414" name="Google Shape;414;g7f311560b7_0_424"/>
          <p:cNvSpPr txBox="1">
            <a:spLocks noGrp="1"/>
          </p:cNvSpPr>
          <p:nvPr>
            <p:ph type="ftr" idx="11"/>
          </p:nvPr>
        </p:nvSpPr>
        <p:spPr>
          <a:xfrm>
            <a:off x="911225" y="5945824"/>
            <a:ext cx="2639400" cy="3651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5" name="Google Shape;415;g7f311560b7_0_424"/>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416" name="Google Shape;416;g7f311560b7_0_424"/>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7843"/>
                </a:srgbClr>
              </a:gs>
              <a:gs pos="88000">
                <a:srgbClr val="008EDC">
                  <a:alpha val="47843"/>
                </a:srgbClr>
              </a:gs>
              <a:gs pos="100000">
                <a:srgbClr val="008EDC">
                  <a:alpha val="47843"/>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17" name="Google Shape;417;g7f311560b7_0_424"/>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18" name="Google Shape;418;g7f311560b7_0_424"/>
          <p:cNvSpPr txBox="1">
            <a:spLocks noGrp="1"/>
          </p:cNvSpPr>
          <p:nvPr>
            <p:ph type="title"/>
          </p:nvPr>
        </p:nvSpPr>
        <p:spPr>
          <a:xfrm rot="-359995">
            <a:off x="837891" y="842707"/>
            <a:ext cx="3960697" cy="106151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9" name="Google Shape;419;g7f311560b7_0_424"/>
          <p:cNvSpPr txBox="1">
            <a:spLocks noGrp="1"/>
          </p:cNvSpPr>
          <p:nvPr>
            <p:ph type="body" idx="1"/>
          </p:nvPr>
        </p:nvSpPr>
        <p:spPr>
          <a:xfrm>
            <a:off x="748030" y="2755778"/>
            <a:ext cx="2724900" cy="2267700"/>
          </a:xfrm>
          <a:prstGeom prst="rect">
            <a:avLst/>
          </a:prstGeom>
          <a:gradFill>
            <a:gsLst>
              <a:gs pos="0">
                <a:schemeClr val="dk2"/>
              </a:gs>
              <a:gs pos="100000">
                <a:schemeClr val="dk1"/>
              </a:gs>
            </a:gsLst>
            <a:lin ang="10800025" scaled="0"/>
          </a:gradFill>
          <a:ln>
            <a:noFill/>
          </a:ln>
        </p:spPr>
        <p:txBody>
          <a:bodyPr spcFirstLastPara="1" wrap="square" lIns="144000" tIns="108000" rIns="108000" bIns="108000" anchor="ctr" anchorCtr="0">
            <a:noAutofit/>
          </a:bodyPr>
          <a:lstStyle>
            <a:lvl1pPr marL="457200" lvl="0" indent="-228600" algn="l">
              <a:lnSpc>
                <a:spcPct val="90000"/>
              </a:lnSpc>
              <a:spcBef>
                <a:spcPts val="1000"/>
              </a:spcBef>
              <a:spcAft>
                <a:spcPts val="0"/>
              </a:spcAft>
              <a:buClr>
                <a:schemeClr val="lt1"/>
              </a:buClr>
              <a:buSzPts val="2000"/>
              <a:buNone/>
              <a:defRPr sz="2000" b="1">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
        <p:nvSpPr>
          <p:cNvPr id="420" name="Google Shape;420;g7f311560b7_0_424"/>
          <p:cNvSpPr>
            <a:spLocks noGrp="1"/>
          </p:cNvSpPr>
          <p:nvPr>
            <p:ph type="chart" idx="2"/>
          </p:nvPr>
        </p:nvSpPr>
        <p:spPr>
          <a:xfrm>
            <a:off x="5159375" y="1347788"/>
            <a:ext cx="6121500" cy="40911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21" name="Google Shape;421;g7f311560b7_0_424"/>
          <p:cNvSpPr/>
          <p:nvPr/>
        </p:nvSpPr>
        <p:spPr>
          <a:xfrm>
            <a:off x="6083299" y="-12701"/>
            <a:ext cx="1092307" cy="1016100"/>
          </a:xfrm>
          <a:custGeom>
            <a:avLst/>
            <a:gdLst/>
            <a:ahLst/>
            <a:cxnLst/>
            <a:rect l="l" t="t" r="r" b="b"/>
            <a:pathLst>
              <a:path w="1092307" h="1016100" extrusionOk="0">
                <a:moveTo>
                  <a:pt x="638873" y="12701"/>
                </a:moveTo>
                <a:lnTo>
                  <a:pt x="332773" y="361986"/>
                </a:lnTo>
                <a:lnTo>
                  <a:pt x="12701" y="1007209"/>
                </a:lnTo>
                <a:lnTo>
                  <a:pt x="12701" y="1007209"/>
                </a:lnTo>
                <a:lnTo>
                  <a:pt x="612200" y="553775"/>
                </a:lnTo>
                <a:lnTo>
                  <a:pt x="1079606" y="12701"/>
                </a:lnTo>
                <a:close/>
              </a:path>
            </a:pathLst>
          </a:custGeom>
          <a:gradFill>
            <a:gsLst>
              <a:gs pos="0">
                <a:srgbClr val="FFAA00">
                  <a:alpha val="2745"/>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22" name="Google Shape;422;g7f311560b7_0_424"/>
          <p:cNvSpPr/>
          <p:nvPr/>
        </p:nvSpPr>
        <p:spPr>
          <a:xfrm>
            <a:off x="5972798" y="-12701"/>
            <a:ext cx="1486046" cy="1333631"/>
          </a:xfrm>
          <a:custGeom>
            <a:avLst/>
            <a:gdLst/>
            <a:ahLst/>
            <a:cxnLst/>
            <a:rect l="l" t="t" r="r" b="b"/>
            <a:pathLst>
              <a:path w="1486046" h="1333631" extrusionOk="0">
                <a:moveTo>
                  <a:pt x="929732" y="12701"/>
                </a:moveTo>
                <a:lnTo>
                  <a:pt x="12701" y="1049123"/>
                </a:lnTo>
                <a:lnTo>
                  <a:pt x="321342" y="1322200"/>
                </a:lnTo>
                <a:lnTo>
                  <a:pt x="1478426" y="12701"/>
                </a:lnTo>
                <a:close/>
              </a:path>
            </a:pathLst>
          </a:custGeom>
          <a:blipFill rotWithShape="1">
            <a:blip r:embed="rId2">
              <a:alphaModFix/>
            </a:blip>
            <a:stretch>
              <a:fillRect l="10553" t="-152606" r="-103951" b="10212"/>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kstindeling 2">
  <p:cSld name="Tekstindeling 2">
    <p:spTree>
      <p:nvGrpSpPr>
        <p:cNvPr id="1" name="Shape 423"/>
        <p:cNvGrpSpPr/>
        <p:nvPr/>
      </p:nvGrpSpPr>
      <p:grpSpPr>
        <a:xfrm>
          <a:off x="0" y="0"/>
          <a:ext cx="0" cy="0"/>
          <a:chOff x="0" y="0"/>
          <a:chExt cx="0" cy="0"/>
        </a:xfrm>
      </p:grpSpPr>
      <p:grpSp>
        <p:nvGrpSpPr>
          <p:cNvPr id="424" name="Google Shape;424;g7f311560b7_0_437"/>
          <p:cNvGrpSpPr/>
          <p:nvPr/>
        </p:nvGrpSpPr>
        <p:grpSpPr>
          <a:xfrm>
            <a:off x="10962819" y="5678470"/>
            <a:ext cx="1234840" cy="1051238"/>
            <a:chOff x="5626893" y="3026568"/>
            <a:chExt cx="937260" cy="800760"/>
          </a:xfrm>
        </p:grpSpPr>
        <p:sp>
          <p:nvSpPr>
            <p:cNvPr id="425" name="Google Shape;425;g7f311560b7_0_437"/>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26" name="Google Shape;426;g7f311560b7_0_437"/>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427" name="Google Shape;427;g7f311560b7_0_437"/>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8" name="Google Shape;428;g7f311560b7_0_437"/>
          <p:cNvSpPr txBox="1">
            <a:spLocks noGrp="1"/>
          </p:cNvSpPr>
          <p:nvPr>
            <p:ph type="ftr" idx="11"/>
          </p:nvPr>
        </p:nvSpPr>
        <p:spPr>
          <a:xfrm>
            <a:off x="911225" y="5945824"/>
            <a:ext cx="2639400" cy="3651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9" name="Google Shape;429;g7f311560b7_0_437"/>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grpSp>
        <p:nvGrpSpPr>
          <p:cNvPr id="430" name="Google Shape;430;g7f311560b7_0_437"/>
          <p:cNvGrpSpPr/>
          <p:nvPr/>
        </p:nvGrpSpPr>
        <p:grpSpPr>
          <a:xfrm flipH="1">
            <a:off x="7859061" y="901679"/>
            <a:ext cx="4347928" cy="1318206"/>
            <a:chOff x="-26126" y="587196"/>
            <a:chExt cx="4885312" cy="1632656"/>
          </a:xfrm>
        </p:grpSpPr>
        <p:sp>
          <p:nvSpPr>
            <p:cNvPr id="431" name="Google Shape;431;g7f311560b7_0_437"/>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7843"/>
                  </a:srgbClr>
                </a:gs>
                <a:gs pos="88000">
                  <a:srgbClr val="008EDC">
                    <a:alpha val="47843"/>
                  </a:srgbClr>
                </a:gs>
                <a:gs pos="100000">
                  <a:srgbClr val="008EDC">
                    <a:alpha val="47843"/>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32" name="Google Shape;432;g7f311560b7_0_437"/>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433" name="Google Shape;433;g7f311560b7_0_437"/>
          <p:cNvSpPr txBox="1">
            <a:spLocks noGrp="1"/>
          </p:cNvSpPr>
          <p:nvPr>
            <p:ph type="title"/>
          </p:nvPr>
        </p:nvSpPr>
        <p:spPr>
          <a:xfrm rot="360016">
            <a:off x="8478634" y="1087517"/>
            <a:ext cx="3601732" cy="879305"/>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4" name="Google Shape;434;g7f311560b7_0_437"/>
          <p:cNvSpPr txBox="1">
            <a:spLocks noGrp="1"/>
          </p:cNvSpPr>
          <p:nvPr>
            <p:ph type="body" idx="1"/>
          </p:nvPr>
        </p:nvSpPr>
        <p:spPr>
          <a:xfrm>
            <a:off x="6879053" y="2442380"/>
            <a:ext cx="3913500" cy="804600"/>
          </a:xfrm>
          <a:prstGeom prst="rect">
            <a:avLst/>
          </a:prstGeom>
          <a:gradFill>
            <a:gsLst>
              <a:gs pos="0">
                <a:schemeClr val="dk2"/>
              </a:gs>
              <a:gs pos="100000">
                <a:schemeClr val="dk1"/>
              </a:gs>
            </a:gsLst>
            <a:lin ang="0" scaled="0"/>
          </a:gradFill>
          <a:ln>
            <a:noFill/>
          </a:ln>
        </p:spPr>
        <p:txBody>
          <a:bodyPr spcFirstLastPara="1" wrap="square" lIns="144000" tIns="108000" rIns="108000" bIns="108000" anchor="ctr" anchorCtr="0">
            <a:noAutofit/>
          </a:bodyPr>
          <a:lstStyle>
            <a:lvl1pPr marL="457200" lvl="0" indent="-228600" algn="l">
              <a:lnSpc>
                <a:spcPct val="90000"/>
              </a:lnSpc>
              <a:spcBef>
                <a:spcPts val="1000"/>
              </a:spcBef>
              <a:spcAft>
                <a:spcPts val="0"/>
              </a:spcAft>
              <a:buClr>
                <a:schemeClr val="lt1"/>
              </a:buClr>
              <a:buSzPts val="2000"/>
              <a:buNone/>
              <a:defRPr sz="2000" b="1">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
        <p:nvSpPr>
          <p:cNvPr id="435" name="Google Shape;435;g7f311560b7_0_437"/>
          <p:cNvSpPr txBox="1">
            <a:spLocks noGrp="1"/>
          </p:cNvSpPr>
          <p:nvPr>
            <p:ph type="body" idx="2"/>
          </p:nvPr>
        </p:nvSpPr>
        <p:spPr>
          <a:xfrm>
            <a:off x="6932841" y="3401290"/>
            <a:ext cx="4347900" cy="693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600"/>
              </a:spcBef>
              <a:spcAft>
                <a:spcPts val="0"/>
              </a:spcAft>
              <a:buClr>
                <a:schemeClr val="accent2"/>
              </a:buClr>
              <a:buSzPts val="1600"/>
              <a:buNone/>
              <a:defRPr sz="1600">
                <a:solidFill>
                  <a:schemeClr val="accent4"/>
                </a:solidFill>
                <a:latin typeface="Libre Franklin"/>
                <a:ea typeface="Libre Franklin"/>
                <a:cs typeface="Libre Franklin"/>
                <a:sym typeface="Libre Franklin"/>
              </a:defRPr>
            </a:lvl1pPr>
            <a:lvl2pPr marL="914400" lvl="1" indent="-228600" algn="l">
              <a:lnSpc>
                <a:spcPct val="90000"/>
              </a:lnSpc>
              <a:spcBef>
                <a:spcPts val="500"/>
              </a:spcBef>
              <a:spcAft>
                <a:spcPts val="0"/>
              </a:spcAft>
              <a:buClr>
                <a:schemeClr val="accent4"/>
              </a:buClr>
              <a:buSzPts val="1600"/>
              <a:buNone/>
              <a:defRPr sz="1600">
                <a:latin typeface="Libre Franklin"/>
                <a:ea typeface="Libre Franklin"/>
                <a:cs typeface="Libre Franklin"/>
                <a:sym typeface="Libre Franklin"/>
              </a:defRPr>
            </a:lvl2pPr>
            <a:lvl3pPr marL="1371600" lvl="2"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3pPr>
            <a:lvl4pPr marL="1828800" lvl="3"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4pPr>
            <a:lvl5pPr marL="2286000" lvl="4"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6" name="Google Shape;436;g7f311560b7_0_437"/>
          <p:cNvSpPr txBox="1">
            <a:spLocks noGrp="1"/>
          </p:cNvSpPr>
          <p:nvPr>
            <p:ph type="body" idx="3"/>
          </p:nvPr>
        </p:nvSpPr>
        <p:spPr>
          <a:xfrm>
            <a:off x="6932841" y="4200309"/>
            <a:ext cx="4347900" cy="14088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600"/>
              </a:spcBef>
              <a:spcAft>
                <a:spcPts val="0"/>
              </a:spcAft>
              <a:buClr>
                <a:schemeClr val="accent2"/>
              </a:buClr>
              <a:buSzPts val="1600"/>
              <a:buChar char="•"/>
              <a:defRPr sz="1600">
                <a:solidFill>
                  <a:schemeClr val="accent4"/>
                </a:solidFill>
                <a:latin typeface="Libre Franklin"/>
                <a:ea typeface="Libre Franklin"/>
                <a:cs typeface="Libre Franklin"/>
                <a:sym typeface="Libre Franklin"/>
              </a:defRPr>
            </a:lvl1pPr>
            <a:lvl2pPr marL="914400" lvl="1" indent="-228600" algn="l">
              <a:lnSpc>
                <a:spcPct val="90000"/>
              </a:lnSpc>
              <a:spcBef>
                <a:spcPts val="500"/>
              </a:spcBef>
              <a:spcAft>
                <a:spcPts val="0"/>
              </a:spcAft>
              <a:buClr>
                <a:schemeClr val="accent4"/>
              </a:buClr>
              <a:buSzPts val="1600"/>
              <a:buNone/>
              <a:defRPr sz="1600">
                <a:latin typeface="Libre Franklin"/>
                <a:ea typeface="Libre Franklin"/>
                <a:cs typeface="Libre Franklin"/>
                <a:sym typeface="Libre Franklin"/>
              </a:defRPr>
            </a:lvl2pPr>
            <a:lvl3pPr marL="1371600" lvl="2"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3pPr>
            <a:lvl4pPr marL="1828800" lvl="3"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4pPr>
            <a:lvl5pPr marL="2286000" lvl="4"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37" name="Google Shape;437;g7f311560b7_0_437"/>
          <p:cNvGrpSpPr/>
          <p:nvPr/>
        </p:nvGrpSpPr>
        <p:grpSpPr>
          <a:xfrm>
            <a:off x="-12668" y="-12667"/>
            <a:ext cx="4876492" cy="4597894"/>
            <a:chOff x="-12667" y="-12667"/>
            <a:chExt cx="6418971" cy="6160919"/>
          </a:xfrm>
        </p:grpSpPr>
        <p:sp>
          <p:nvSpPr>
            <p:cNvPr id="438" name="Google Shape;438;g7f311560b7_0_437"/>
            <p:cNvSpPr/>
            <p:nvPr/>
          </p:nvSpPr>
          <p:spPr>
            <a:xfrm>
              <a:off x="0" y="4388743"/>
              <a:ext cx="6396137" cy="1759509"/>
            </a:xfrm>
            <a:custGeom>
              <a:avLst/>
              <a:gdLst/>
              <a:ahLst/>
              <a:cxnLst/>
              <a:rect l="l" t="t" r="r" b="b"/>
              <a:pathLst>
                <a:path w="6396137" h="1759509" extrusionOk="0">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rgbClr val="FFAA00">
                    <a:alpha val="47843"/>
                  </a:srgbClr>
                </a:gs>
                <a:gs pos="100000">
                  <a:srgbClr val="FFAA00">
                    <a:alpha val="3921"/>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39" name="Google Shape;439;g7f311560b7_0_437"/>
            <p:cNvSpPr/>
            <p:nvPr/>
          </p:nvSpPr>
          <p:spPr>
            <a:xfrm>
              <a:off x="-12667" y="-12667"/>
              <a:ext cx="6418971" cy="5683200"/>
            </a:xfrm>
            <a:custGeom>
              <a:avLst/>
              <a:gdLst/>
              <a:ahLst/>
              <a:cxnLst/>
              <a:rect l="l" t="t" r="r" b="b"/>
              <a:pathLst>
                <a:path w="6418971" h="5683200" extrusionOk="0">
                  <a:moveTo>
                    <a:pt x="12667" y="5681913"/>
                  </a:moveTo>
                  <a:lnTo>
                    <a:pt x="6408804" y="5234107"/>
                  </a:lnTo>
                  <a:lnTo>
                    <a:pt x="6043456" y="12667"/>
                  </a:lnTo>
                  <a:lnTo>
                    <a:pt x="12667" y="12667"/>
                  </a:lnTo>
                  <a:close/>
                </a:path>
              </a:pathLst>
            </a:custGeom>
            <a:gradFill>
              <a:gsLst>
                <a:gs pos="0">
                  <a:schemeClr val="accent5"/>
                </a:gs>
                <a:gs pos="100000">
                  <a:schemeClr val="lt2"/>
                </a:gs>
              </a:gsLst>
              <a:lin ang="8400134"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40" name="Google Shape;440;g7f311560b7_0_437"/>
            <p:cNvSpPr/>
            <p:nvPr/>
          </p:nvSpPr>
          <p:spPr>
            <a:xfrm>
              <a:off x="-12667" y="-12667"/>
              <a:ext cx="6114514" cy="5404114"/>
            </a:xfrm>
            <a:custGeom>
              <a:avLst/>
              <a:gdLst/>
              <a:ahLst/>
              <a:cxnLst/>
              <a:rect l="l" t="t" r="r" b="b"/>
              <a:pathLst>
                <a:path w="6114514" h="5404114" extrusionOk="0">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441" name="Google Shape;441;g7f311560b7_0_437"/>
          <p:cNvSpPr>
            <a:spLocks noGrp="1"/>
          </p:cNvSpPr>
          <p:nvPr>
            <p:ph type="pic" idx="4"/>
          </p:nvPr>
        </p:nvSpPr>
        <p:spPr>
          <a:xfrm>
            <a:off x="0" y="-90286"/>
            <a:ext cx="4187700" cy="3827400"/>
          </a:xfrm>
          <a:prstGeom prst="rect">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edankt dia">
  <p:cSld name="Bedankt dia">
    <p:spTree>
      <p:nvGrpSpPr>
        <p:cNvPr id="1" name="Shape 442"/>
        <p:cNvGrpSpPr/>
        <p:nvPr/>
      </p:nvGrpSpPr>
      <p:grpSpPr>
        <a:xfrm>
          <a:off x="0" y="0"/>
          <a:ext cx="0" cy="0"/>
          <a:chOff x="0" y="0"/>
          <a:chExt cx="0" cy="0"/>
        </a:xfrm>
      </p:grpSpPr>
      <p:grpSp>
        <p:nvGrpSpPr>
          <p:cNvPr id="443" name="Google Shape;443;g7f311560b7_0_456"/>
          <p:cNvGrpSpPr/>
          <p:nvPr/>
        </p:nvGrpSpPr>
        <p:grpSpPr>
          <a:xfrm>
            <a:off x="6678503" y="1430186"/>
            <a:ext cx="5526208" cy="2613848"/>
            <a:chOff x="6678503" y="665690"/>
            <a:chExt cx="5526208" cy="2613848"/>
          </a:xfrm>
        </p:grpSpPr>
        <p:sp>
          <p:nvSpPr>
            <p:cNvPr id="444" name="Google Shape;444;g7f311560b7_0_456"/>
            <p:cNvSpPr/>
            <p:nvPr/>
          </p:nvSpPr>
          <p:spPr>
            <a:xfrm>
              <a:off x="6678503" y="1272318"/>
              <a:ext cx="5526207" cy="2007220"/>
            </a:xfrm>
            <a:custGeom>
              <a:avLst/>
              <a:gdLst/>
              <a:ahLst/>
              <a:cxnLst/>
              <a:rect l="l" t="t" r="r" b="b"/>
              <a:pathLst>
                <a:path w="5526207" h="2007220" extrusionOk="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0">
                  <a:srgbClr val="008EDC">
                    <a:alpha val="7843"/>
                  </a:srgbClr>
                </a:gs>
                <a:gs pos="22000">
                  <a:srgbClr val="008EDC">
                    <a:alpha val="7843"/>
                  </a:srgbClr>
                </a:gs>
                <a:gs pos="100000">
                  <a:srgbClr val="008EDC">
                    <a:alpha val="40000"/>
                  </a:srgbClr>
                </a:gs>
              </a:gsLst>
              <a:lin ang="10199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45" name="Google Shape;445;g7f311560b7_0_456"/>
            <p:cNvSpPr/>
            <p:nvPr/>
          </p:nvSpPr>
          <p:spPr>
            <a:xfrm>
              <a:off x="7262884" y="665690"/>
              <a:ext cx="4941827" cy="2591601"/>
            </a:xfrm>
            <a:custGeom>
              <a:avLst/>
              <a:gdLst/>
              <a:ahLst/>
              <a:cxnLst/>
              <a:rect l="l" t="t" r="r" b="b"/>
              <a:pathLst>
                <a:path w="4941827" h="2591601" extrusionOk="0">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9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446" name="Google Shape;446;g7f311560b7_0_456"/>
          <p:cNvSpPr/>
          <p:nvPr/>
        </p:nvSpPr>
        <p:spPr>
          <a:xfrm>
            <a:off x="5886429" y="5240536"/>
            <a:ext cx="1486046" cy="1625760"/>
          </a:xfrm>
          <a:custGeom>
            <a:avLst/>
            <a:gdLst/>
            <a:ahLst/>
            <a:cxnLst/>
            <a:rect l="l" t="t" r="r" b="b"/>
            <a:pathLst>
              <a:path w="1486046" h="1625760" extrusionOk="0">
                <a:moveTo>
                  <a:pt x="1482236" y="12701"/>
                </a:moveTo>
                <a:lnTo>
                  <a:pt x="901789" y="491538"/>
                </a:lnTo>
                <a:lnTo>
                  <a:pt x="12701" y="1618139"/>
                </a:lnTo>
                <a:lnTo>
                  <a:pt x="431843" y="1618139"/>
                </a:lnTo>
                <a:lnTo>
                  <a:pt x="1188837" y="670626"/>
                </a:lnTo>
                <a:lnTo>
                  <a:pt x="1482236" y="12701"/>
                </a:lnTo>
                <a:close/>
              </a:path>
            </a:pathLst>
          </a:custGeom>
          <a:gradFill>
            <a:gsLst>
              <a:gs pos="0">
                <a:srgbClr val="3DA800">
                  <a:alpha val="2745"/>
                </a:srgbClr>
              </a:gs>
              <a:gs pos="100000">
                <a:srgbClr val="1F7100">
                  <a:alpha val="20000"/>
                </a:srgbClr>
              </a:gs>
            </a:gsLst>
            <a:lin ang="743997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47" name="Google Shape;447;g7f311560b7_0_456"/>
          <p:cNvSpPr/>
          <p:nvPr/>
        </p:nvSpPr>
        <p:spPr>
          <a:xfrm>
            <a:off x="-13301" y="298479"/>
            <a:ext cx="2679963" cy="762075"/>
          </a:xfrm>
          <a:custGeom>
            <a:avLst/>
            <a:gdLst/>
            <a:ahLst/>
            <a:cxnLst/>
            <a:rect l="l" t="t" r="r" b="b"/>
            <a:pathLst>
              <a:path w="2679963" h="762075" extrusionOk="0">
                <a:moveTo>
                  <a:pt x="12701" y="425492"/>
                </a:moveTo>
                <a:lnTo>
                  <a:pt x="12701" y="755724"/>
                </a:lnTo>
                <a:lnTo>
                  <a:pt x="2023309" y="334043"/>
                </a:lnTo>
                <a:lnTo>
                  <a:pt x="2667263" y="12701"/>
                </a:lnTo>
                <a:lnTo>
                  <a:pt x="2667263" y="12701"/>
                </a:lnTo>
                <a:lnTo>
                  <a:pt x="1915349" y="12701"/>
                </a:lnTo>
                <a:close/>
              </a:path>
            </a:pathLst>
          </a:custGeom>
          <a:gradFill>
            <a:gsLst>
              <a:gs pos="0">
                <a:srgbClr val="D30F00">
                  <a:alpha val="2745"/>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48" name="Google Shape;448;g7f311560b7_0_456"/>
          <p:cNvSpPr/>
          <p:nvPr/>
        </p:nvSpPr>
        <p:spPr>
          <a:xfrm>
            <a:off x="6083299" y="-12701"/>
            <a:ext cx="1092307" cy="1016100"/>
          </a:xfrm>
          <a:custGeom>
            <a:avLst/>
            <a:gdLst/>
            <a:ahLst/>
            <a:cxnLst/>
            <a:rect l="l" t="t" r="r" b="b"/>
            <a:pathLst>
              <a:path w="1092307" h="1016100" extrusionOk="0">
                <a:moveTo>
                  <a:pt x="638873" y="12701"/>
                </a:moveTo>
                <a:lnTo>
                  <a:pt x="332773" y="361986"/>
                </a:lnTo>
                <a:lnTo>
                  <a:pt x="12701" y="1007209"/>
                </a:lnTo>
                <a:lnTo>
                  <a:pt x="12701" y="1007209"/>
                </a:lnTo>
                <a:lnTo>
                  <a:pt x="612200" y="553775"/>
                </a:lnTo>
                <a:lnTo>
                  <a:pt x="1079606" y="12701"/>
                </a:lnTo>
                <a:close/>
              </a:path>
            </a:pathLst>
          </a:custGeom>
          <a:gradFill>
            <a:gsLst>
              <a:gs pos="0">
                <a:srgbClr val="FFAA00">
                  <a:alpha val="2745"/>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49" name="Google Shape;449;g7f311560b7_0_456"/>
          <p:cNvSpPr/>
          <p:nvPr/>
        </p:nvSpPr>
        <p:spPr>
          <a:xfrm>
            <a:off x="7752243" y="4099514"/>
            <a:ext cx="4445437" cy="1105008"/>
          </a:xfrm>
          <a:custGeom>
            <a:avLst/>
            <a:gdLst/>
            <a:ahLst/>
            <a:cxnLst/>
            <a:rect l="l" t="t" r="r" b="b"/>
            <a:pathLst>
              <a:path w="4445437" h="1105008" extrusionOk="0">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rgbClr val="D30F00">
                  <a:alpha val="2745"/>
                </a:srgbClr>
              </a:gs>
              <a:gs pos="100000">
                <a:srgbClr val="9D0F00">
                  <a:alpha val="20000"/>
                </a:srgbClr>
              </a:gs>
            </a:gsLst>
            <a:lin ang="90000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50" name="Google Shape;450;g7f311560b7_0_456"/>
          <p:cNvSpPr/>
          <p:nvPr/>
        </p:nvSpPr>
        <p:spPr>
          <a:xfrm>
            <a:off x="-13301" y="237513"/>
            <a:ext cx="2895885" cy="1028801"/>
          </a:xfrm>
          <a:custGeom>
            <a:avLst/>
            <a:gdLst/>
            <a:ahLst/>
            <a:cxnLst/>
            <a:rect l="l" t="t" r="r" b="b"/>
            <a:pathLst>
              <a:path w="2895885" h="1028801" extrusionOk="0">
                <a:moveTo>
                  <a:pt x="12701" y="1026261"/>
                </a:moveTo>
                <a:lnTo>
                  <a:pt x="2890805" y="414061"/>
                </a:lnTo>
                <a:lnTo>
                  <a:pt x="2805706" y="12701"/>
                </a:lnTo>
                <a:lnTo>
                  <a:pt x="12701" y="605850"/>
                </a:lnTo>
                <a:close/>
              </a:path>
            </a:pathLst>
          </a:custGeom>
          <a:blipFill rotWithShape="1">
            <a:blip r:embed="rId2">
              <a:alphaModFix/>
            </a:blip>
            <a:stretch>
              <a:fillRect l="-39705" t="16295" r="1761" b="-21346"/>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51" name="Google Shape;451;g7f311560b7_0_456"/>
          <p:cNvSpPr/>
          <p:nvPr/>
        </p:nvSpPr>
        <p:spPr>
          <a:xfrm>
            <a:off x="5972798" y="-12701"/>
            <a:ext cx="1486046" cy="1333631"/>
          </a:xfrm>
          <a:custGeom>
            <a:avLst/>
            <a:gdLst/>
            <a:ahLst/>
            <a:cxnLst/>
            <a:rect l="l" t="t" r="r" b="b"/>
            <a:pathLst>
              <a:path w="1486046" h="1333631" extrusionOk="0">
                <a:moveTo>
                  <a:pt x="929732" y="12701"/>
                </a:moveTo>
                <a:lnTo>
                  <a:pt x="12701" y="1049123"/>
                </a:lnTo>
                <a:lnTo>
                  <a:pt x="321342" y="1322200"/>
                </a:lnTo>
                <a:lnTo>
                  <a:pt x="1478426" y="12701"/>
                </a:lnTo>
                <a:close/>
              </a:path>
            </a:pathLst>
          </a:custGeom>
          <a:blipFill rotWithShape="1">
            <a:blip r:embed="rId3">
              <a:alphaModFix/>
            </a:blip>
            <a:stretch>
              <a:fillRect l="10602" t="-169886" r="-117916" b="10037"/>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52" name="Google Shape;452;g7f311560b7_0_456"/>
          <p:cNvSpPr/>
          <p:nvPr/>
        </p:nvSpPr>
        <p:spPr>
          <a:xfrm>
            <a:off x="6033764" y="5121144"/>
            <a:ext cx="1714668" cy="1740071"/>
          </a:xfrm>
          <a:custGeom>
            <a:avLst/>
            <a:gdLst/>
            <a:ahLst/>
            <a:cxnLst/>
            <a:rect l="l" t="t" r="r" b="b"/>
            <a:pathLst>
              <a:path w="1714668" h="1740071" extrusionOk="0">
                <a:moveTo>
                  <a:pt x="12701" y="1737531"/>
                </a:moveTo>
                <a:lnTo>
                  <a:pt x="538533" y="1737531"/>
                </a:lnTo>
                <a:lnTo>
                  <a:pt x="1707048" y="269266"/>
                </a:lnTo>
                <a:lnTo>
                  <a:pt x="1385707" y="12701"/>
                </a:lnTo>
                <a:close/>
              </a:path>
            </a:pathLst>
          </a:custGeom>
          <a:blipFill rotWithShape="1">
            <a:blip r:embed="rId4">
              <a:alphaModFix/>
            </a:blip>
            <a:stretch>
              <a:fillRect l="-67185" t="6173" r="8102" b="-100435"/>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53" name="Google Shape;453;g7f311560b7_0_456"/>
          <p:cNvSpPr/>
          <p:nvPr/>
        </p:nvSpPr>
        <p:spPr>
          <a:xfrm>
            <a:off x="8228540" y="3516857"/>
            <a:ext cx="3975491" cy="1663863"/>
          </a:xfrm>
          <a:custGeom>
            <a:avLst/>
            <a:gdLst/>
            <a:ahLst/>
            <a:cxnLst/>
            <a:rect l="l" t="t" r="r" b="b"/>
            <a:pathLst>
              <a:path w="3975491" h="1663863" extrusionOk="0">
                <a:moveTo>
                  <a:pt x="187978" y="12701"/>
                </a:moveTo>
                <a:lnTo>
                  <a:pt x="12701" y="859875"/>
                </a:lnTo>
                <a:lnTo>
                  <a:pt x="3965330" y="1657513"/>
                </a:lnTo>
                <a:lnTo>
                  <a:pt x="3965330" y="773506"/>
                </a:lnTo>
                <a:close/>
              </a:path>
            </a:pathLst>
          </a:custGeom>
          <a:gradFill>
            <a:gsLst>
              <a:gs pos="0">
                <a:schemeClr val="dk2"/>
              </a:gs>
              <a:gs pos="100000">
                <a:schemeClr val="dk1"/>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54" name="Google Shape;454;g7f311560b7_0_456"/>
          <p:cNvSpPr txBox="1">
            <a:spLocks noGrp="1"/>
          </p:cNvSpPr>
          <p:nvPr>
            <p:ph type="title"/>
          </p:nvPr>
        </p:nvSpPr>
        <p:spPr>
          <a:xfrm rot="840047">
            <a:off x="7388579" y="2045103"/>
            <a:ext cx="4821124" cy="1325482"/>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5500"/>
              <a:buFont typeface="Comic Sans MS"/>
              <a:buNone/>
              <a:defRPr sz="5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55" name="Google Shape;455;g7f311560b7_0_456"/>
          <p:cNvGrpSpPr/>
          <p:nvPr/>
        </p:nvGrpSpPr>
        <p:grpSpPr>
          <a:xfrm>
            <a:off x="-12667" y="718133"/>
            <a:ext cx="6444342" cy="6146228"/>
            <a:chOff x="-12667" y="718133"/>
            <a:chExt cx="6444342" cy="6146228"/>
          </a:xfrm>
        </p:grpSpPr>
        <p:sp>
          <p:nvSpPr>
            <p:cNvPr id="456" name="Google Shape;456;g7f311560b7_0_456"/>
            <p:cNvSpPr/>
            <p:nvPr/>
          </p:nvSpPr>
          <p:spPr>
            <a:xfrm>
              <a:off x="-12667" y="4352590"/>
              <a:ext cx="6431657" cy="2511771"/>
            </a:xfrm>
            <a:custGeom>
              <a:avLst/>
              <a:gdLst/>
              <a:ahLst/>
              <a:cxnLst/>
              <a:rect l="l" t="t" r="r" b="b"/>
              <a:pathLst>
                <a:path w="6431657" h="2511771" extrusionOk="0">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rgbClr val="FFAA00">
                    <a:alpha val="2745"/>
                  </a:srgbClr>
                </a:gs>
                <a:gs pos="100000">
                  <a:srgbClr val="C07400">
                    <a:alpha val="20000"/>
                  </a:srgbClr>
                </a:gs>
              </a:gsLst>
              <a:lin ang="54007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57" name="Google Shape;457;g7f311560b7_0_456"/>
            <p:cNvSpPr/>
            <p:nvPr/>
          </p:nvSpPr>
          <p:spPr>
            <a:xfrm>
              <a:off x="-12667" y="718133"/>
              <a:ext cx="6444342" cy="5936914"/>
            </a:xfrm>
            <a:custGeom>
              <a:avLst/>
              <a:gdLst/>
              <a:ahLst/>
              <a:cxnLst/>
              <a:rect l="l" t="t" r="r" b="b"/>
              <a:pathLst>
                <a:path w="6444342" h="5936914" extrusionOk="0">
                  <a:moveTo>
                    <a:pt x="12667" y="5930553"/>
                  </a:moveTo>
                  <a:lnTo>
                    <a:pt x="6443056" y="4796450"/>
                  </a:lnTo>
                  <a:lnTo>
                    <a:pt x="6443056" y="4785033"/>
                  </a:lnTo>
                  <a:lnTo>
                    <a:pt x="5605798" y="12667"/>
                  </a:lnTo>
                  <a:lnTo>
                    <a:pt x="12667" y="994541"/>
                  </a:lnTo>
                  <a:close/>
                </a:path>
              </a:pathLst>
            </a:custGeom>
            <a:gradFill>
              <a:gsLst>
                <a:gs pos="0">
                  <a:schemeClr val="accent5"/>
                </a:gs>
                <a:gs pos="100000">
                  <a:schemeClr val="lt2"/>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58" name="Google Shape;458;g7f311560b7_0_456"/>
            <p:cNvSpPr/>
            <p:nvPr/>
          </p:nvSpPr>
          <p:spPr>
            <a:xfrm>
              <a:off x="-12667" y="1036544"/>
              <a:ext cx="6114514" cy="5366057"/>
            </a:xfrm>
            <a:custGeom>
              <a:avLst/>
              <a:gdLst/>
              <a:ahLst/>
              <a:cxnLst/>
              <a:rect l="l" t="t" r="r" b="b"/>
              <a:pathLst>
                <a:path w="6114514" h="5366057" extrusionOk="0">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459" name="Google Shape;459;g7f311560b7_0_456"/>
          <p:cNvSpPr>
            <a:spLocks noGrp="1"/>
          </p:cNvSpPr>
          <p:nvPr>
            <p:ph type="pic" idx="2"/>
          </p:nvPr>
        </p:nvSpPr>
        <p:spPr>
          <a:xfrm>
            <a:off x="-1600" y="1096296"/>
            <a:ext cx="6052500" cy="5259900"/>
          </a:xfrm>
          <a:prstGeom prst="rect">
            <a:avLst/>
          </a:prstGeom>
          <a:noFill/>
          <a:ln w="9525" cap="flat" cmpd="sng">
            <a:solidFill>
              <a:srgbClr val="BFBFBF"/>
            </a:solidFill>
            <a:prstDash val="solid"/>
            <a:round/>
            <a:headEnd type="none" w="sm" len="sm"/>
            <a:tailEnd type="none" w="sm" len="sm"/>
          </a:ln>
        </p:spPr>
      </p:sp>
      <p:sp>
        <p:nvSpPr>
          <p:cNvPr id="460" name="Google Shape;460;g7f311560b7_0_456"/>
          <p:cNvSpPr txBox="1">
            <a:spLocks noGrp="1"/>
          </p:cNvSpPr>
          <p:nvPr>
            <p:ph type="body" idx="1"/>
          </p:nvPr>
        </p:nvSpPr>
        <p:spPr>
          <a:xfrm rot="719985">
            <a:off x="8526437" y="4052855"/>
            <a:ext cx="3689624" cy="64287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600"/>
              <a:buNone/>
              <a:defRPr sz="2600" b="1">
                <a:solidFill>
                  <a:schemeClr val="lt1"/>
                </a:solidFill>
              </a:defRPr>
            </a:lvl1pPr>
            <a:lvl2pPr marL="914400" lvl="1" indent="-228600" algn="l">
              <a:lnSpc>
                <a:spcPct val="90000"/>
              </a:lnSpc>
              <a:spcBef>
                <a:spcPts val="500"/>
              </a:spcBef>
              <a:spcAft>
                <a:spcPts val="0"/>
              </a:spcAft>
              <a:buClr>
                <a:schemeClr val="lt1"/>
              </a:buClr>
              <a:buSzPts val="2600"/>
              <a:buNone/>
              <a:defRPr sz="2600">
                <a:solidFill>
                  <a:schemeClr val="lt1"/>
                </a:solidFill>
              </a:defRPr>
            </a:lvl2pPr>
            <a:lvl3pPr marL="1371600" lvl="2" indent="-228600" algn="l">
              <a:lnSpc>
                <a:spcPct val="90000"/>
              </a:lnSpc>
              <a:spcBef>
                <a:spcPts val="500"/>
              </a:spcBef>
              <a:spcAft>
                <a:spcPts val="0"/>
              </a:spcAft>
              <a:buClr>
                <a:schemeClr val="lt1"/>
              </a:buClr>
              <a:buSzPts val="2600"/>
              <a:buNone/>
              <a:defRPr sz="2600">
                <a:solidFill>
                  <a:schemeClr val="lt1"/>
                </a:solidFill>
              </a:defRPr>
            </a:lvl3pPr>
            <a:lvl4pPr marL="1828800" lvl="3" indent="-228600" algn="l">
              <a:lnSpc>
                <a:spcPct val="90000"/>
              </a:lnSpc>
              <a:spcBef>
                <a:spcPts val="500"/>
              </a:spcBef>
              <a:spcAft>
                <a:spcPts val="0"/>
              </a:spcAft>
              <a:buClr>
                <a:schemeClr val="lt1"/>
              </a:buClr>
              <a:buSzPts val="2600"/>
              <a:buNone/>
              <a:defRPr sz="2600">
                <a:solidFill>
                  <a:schemeClr val="lt1"/>
                </a:solidFill>
              </a:defRPr>
            </a:lvl4pPr>
            <a:lvl5pPr marL="2286000" lvl="4" indent="-228600" algn="l">
              <a:lnSpc>
                <a:spcPct val="90000"/>
              </a:lnSpc>
              <a:spcBef>
                <a:spcPts val="500"/>
              </a:spcBef>
              <a:spcAft>
                <a:spcPts val="0"/>
              </a:spcAft>
              <a:buClr>
                <a:schemeClr val="lt1"/>
              </a:buClr>
              <a:buSzPts val="2600"/>
              <a:buNone/>
              <a:defRPr sz="2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ee inhoud met ondertitel">
  <p:cSld name="Twee inhoud met ondertitel">
    <p:spTree>
      <p:nvGrpSpPr>
        <p:cNvPr id="1" name="Shape 461"/>
        <p:cNvGrpSpPr/>
        <p:nvPr/>
      </p:nvGrpSpPr>
      <p:grpSpPr>
        <a:xfrm>
          <a:off x="0" y="0"/>
          <a:ext cx="0" cy="0"/>
          <a:chOff x="0" y="0"/>
          <a:chExt cx="0" cy="0"/>
        </a:xfrm>
      </p:grpSpPr>
      <p:grpSp>
        <p:nvGrpSpPr>
          <p:cNvPr id="462" name="Google Shape;462;g7f311560b7_0_475"/>
          <p:cNvGrpSpPr/>
          <p:nvPr/>
        </p:nvGrpSpPr>
        <p:grpSpPr>
          <a:xfrm>
            <a:off x="10962819" y="5678470"/>
            <a:ext cx="1234840" cy="1051238"/>
            <a:chOff x="5626893" y="3026568"/>
            <a:chExt cx="937260" cy="800760"/>
          </a:xfrm>
        </p:grpSpPr>
        <p:sp>
          <p:nvSpPr>
            <p:cNvPr id="463" name="Google Shape;463;g7f311560b7_0_475"/>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64" name="Google Shape;464;g7f311560b7_0_475"/>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465" name="Google Shape;465;g7f311560b7_0_475"/>
          <p:cNvSpPr txBox="1">
            <a:spLocks noGrp="1"/>
          </p:cNvSpPr>
          <p:nvPr>
            <p:ph type="body" idx="1"/>
          </p:nvPr>
        </p:nvSpPr>
        <p:spPr>
          <a:xfrm>
            <a:off x="1032739" y="2647949"/>
            <a:ext cx="4593600" cy="6000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2"/>
              </a:buClr>
              <a:buSzPts val="2500"/>
              <a:buNone/>
              <a:defRPr sz="2500" b="1">
                <a:solidFill>
                  <a:schemeClr val="dk2"/>
                </a:solidFill>
                <a:latin typeface="Comic Sans MS"/>
                <a:ea typeface="Comic Sans MS"/>
                <a:cs typeface="Comic Sans MS"/>
                <a:sym typeface="Comic Sans MS"/>
              </a:defRPr>
            </a:lvl1pPr>
            <a:lvl2pPr marL="914400" lvl="1" indent="-228600" algn="l">
              <a:lnSpc>
                <a:spcPct val="90000"/>
              </a:lnSpc>
              <a:spcBef>
                <a:spcPts val="500"/>
              </a:spcBef>
              <a:spcAft>
                <a:spcPts val="0"/>
              </a:spcAft>
              <a:buClr>
                <a:schemeClr val="accent4"/>
              </a:buClr>
              <a:buSzPts val="2000"/>
              <a:buNone/>
              <a:defRPr sz="2000" b="1"/>
            </a:lvl2pPr>
            <a:lvl3pPr marL="1371600" lvl="2" indent="-228600" algn="l">
              <a:lnSpc>
                <a:spcPct val="90000"/>
              </a:lnSpc>
              <a:spcBef>
                <a:spcPts val="500"/>
              </a:spcBef>
              <a:spcAft>
                <a:spcPts val="0"/>
              </a:spcAft>
              <a:buClr>
                <a:schemeClr val="accent4"/>
              </a:buClr>
              <a:buSzPts val="1800"/>
              <a:buNone/>
              <a:defRPr sz="1800" b="1"/>
            </a:lvl3pPr>
            <a:lvl4pPr marL="1828800" lvl="3" indent="-228600" algn="l">
              <a:lnSpc>
                <a:spcPct val="90000"/>
              </a:lnSpc>
              <a:spcBef>
                <a:spcPts val="500"/>
              </a:spcBef>
              <a:spcAft>
                <a:spcPts val="0"/>
              </a:spcAft>
              <a:buClr>
                <a:schemeClr val="accent4"/>
              </a:buClr>
              <a:buSzPts val="1600"/>
              <a:buNone/>
              <a:defRPr sz="1600" b="1"/>
            </a:lvl4pPr>
            <a:lvl5pPr marL="2286000" lvl="4" indent="-228600" algn="l">
              <a:lnSpc>
                <a:spcPct val="90000"/>
              </a:lnSpc>
              <a:spcBef>
                <a:spcPts val="500"/>
              </a:spcBef>
              <a:spcAft>
                <a:spcPts val="0"/>
              </a:spcAft>
              <a:buClr>
                <a:schemeClr val="accent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6" name="Google Shape;466;g7f311560b7_0_475"/>
          <p:cNvSpPr txBox="1">
            <a:spLocks noGrp="1"/>
          </p:cNvSpPr>
          <p:nvPr>
            <p:ph type="body" idx="2"/>
          </p:nvPr>
        </p:nvSpPr>
        <p:spPr>
          <a:xfrm>
            <a:off x="1030139" y="3248025"/>
            <a:ext cx="4573200" cy="23118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accent2"/>
              </a:buClr>
              <a:buSzPts val="1600"/>
              <a:buChar char="•"/>
              <a:defRPr sz="1600">
                <a:latin typeface="Libre Franklin"/>
                <a:ea typeface="Libre Franklin"/>
                <a:cs typeface="Libre Franklin"/>
                <a:sym typeface="Libre Franklin"/>
              </a:defRPr>
            </a:lvl1pPr>
            <a:lvl2pPr marL="914400" lvl="1"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2pPr>
            <a:lvl3pPr marL="1371600" lvl="2"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3pPr>
            <a:lvl4pPr marL="1828800" lvl="3"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4pPr>
            <a:lvl5pPr marL="2286000" lvl="4"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7" name="Google Shape;467;g7f311560b7_0_475"/>
          <p:cNvSpPr txBox="1">
            <a:spLocks noGrp="1"/>
          </p:cNvSpPr>
          <p:nvPr>
            <p:ph type="ftr" idx="11"/>
          </p:nvPr>
        </p:nvSpPr>
        <p:spPr>
          <a:xfrm>
            <a:off x="911225" y="5945824"/>
            <a:ext cx="2639400" cy="3651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8" name="Google Shape;468;g7f311560b7_0_475"/>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469" name="Google Shape;469;g7f311560b7_0_475"/>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7843"/>
                </a:srgbClr>
              </a:gs>
              <a:gs pos="88000">
                <a:srgbClr val="008EDC">
                  <a:alpha val="47843"/>
                </a:srgbClr>
              </a:gs>
              <a:gs pos="100000">
                <a:srgbClr val="008EDC">
                  <a:alpha val="47843"/>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70" name="Google Shape;470;g7f311560b7_0_475"/>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71" name="Google Shape;471;g7f311560b7_0_475"/>
          <p:cNvSpPr txBox="1">
            <a:spLocks noGrp="1"/>
          </p:cNvSpPr>
          <p:nvPr>
            <p:ph type="title"/>
          </p:nvPr>
        </p:nvSpPr>
        <p:spPr>
          <a:xfrm rot="-360004">
            <a:off x="830526" y="849318"/>
            <a:ext cx="3923293" cy="104250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2" name="Google Shape;472;g7f311560b7_0_475"/>
          <p:cNvSpPr txBox="1">
            <a:spLocks noGrp="1"/>
          </p:cNvSpPr>
          <p:nvPr>
            <p:ph type="body" idx="3"/>
          </p:nvPr>
        </p:nvSpPr>
        <p:spPr>
          <a:xfrm>
            <a:off x="6207364" y="2647949"/>
            <a:ext cx="5076000" cy="6000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2"/>
              </a:buClr>
              <a:buSzPts val="2500"/>
              <a:buNone/>
              <a:defRPr sz="2500" b="1">
                <a:solidFill>
                  <a:schemeClr val="dk2"/>
                </a:solidFill>
                <a:latin typeface="Comic Sans MS"/>
                <a:ea typeface="Comic Sans MS"/>
                <a:cs typeface="Comic Sans MS"/>
                <a:sym typeface="Comic Sans MS"/>
              </a:defRPr>
            </a:lvl1pPr>
            <a:lvl2pPr marL="914400" lvl="1" indent="-228600" algn="l">
              <a:lnSpc>
                <a:spcPct val="90000"/>
              </a:lnSpc>
              <a:spcBef>
                <a:spcPts val="500"/>
              </a:spcBef>
              <a:spcAft>
                <a:spcPts val="0"/>
              </a:spcAft>
              <a:buClr>
                <a:schemeClr val="accent4"/>
              </a:buClr>
              <a:buSzPts val="2000"/>
              <a:buNone/>
              <a:defRPr sz="2000" b="1"/>
            </a:lvl2pPr>
            <a:lvl3pPr marL="1371600" lvl="2" indent="-228600" algn="l">
              <a:lnSpc>
                <a:spcPct val="90000"/>
              </a:lnSpc>
              <a:spcBef>
                <a:spcPts val="500"/>
              </a:spcBef>
              <a:spcAft>
                <a:spcPts val="0"/>
              </a:spcAft>
              <a:buClr>
                <a:schemeClr val="accent4"/>
              </a:buClr>
              <a:buSzPts val="1800"/>
              <a:buNone/>
              <a:defRPr sz="1800" b="1"/>
            </a:lvl3pPr>
            <a:lvl4pPr marL="1828800" lvl="3" indent="-228600" algn="l">
              <a:lnSpc>
                <a:spcPct val="90000"/>
              </a:lnSpc>
              <a:spcBef>
                <a:spcPts val="500"/>
              </a:spcBef>
              <a:spcAft>
                <a:spcPts val="0"/>
              </a:spcAft>
              <a:buClr>
                <a:schemeClr val="accent4"/>
              </a:buClr>
              <a:buSzPts val="1600"/>
              <a:buNone/>
              <a:defRPr sz="1600" b="1"/>
            </a:lvl4pPr>
            <a:lvl5pPr marL="2286000" lvl="4" indent="-228600" algn="l">
              <a:lnSpc>
                <a:spcPct val="90000"/>
              </a:lnSpc>
              <a:spcBef>
                <a:spcPts val="500"/>
              </a:spcBef>
              <a:spcAft>
                <a:spcPts val="0"/>
              </a:spcAft>
              <a:buClr>
                <a:schemeClr val="accent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3" name="Google Shape;473;g7f311560b7_0_475"/>
          <p:cNvSpPr txBox="1">
            <a:spLocks noGrp="1"/>
          </p:cNvSpPr>
          <p:nvPr>
            <p:ph type="body" idx="4"/>
          </p:nvPr>
        </p:nvSpPr>
        <p:spPr>
          <a:xfrm>
            <a:off x="6207363" y="3248025"/>
            <a:ext cx="5073300" cy="23118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accent2"/>
              </a:buClr>
              <a:buSzPts val="1600"/>
              <a:buChar char="•"/>
              <a:defRPr sz="1600">
                <a:latin typeface="Libre Franklin"/>
                <a:ea typeface="Libre Franklin"/>
                <a:cs typeface="Libre Franklin"/>
                <a:sym typeface="Libre Franklin"/>
              </a:defRPr>
            </a:lvl1pPr>
            <a:lvl2pPr marL="914400" lvl="1"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2pPr>
            <a:lvl3pPr marL="1371600" lvl="2"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3pPr>
            <a:lvl4pPr marL="1828800" lvl="3"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4pPr>
            <a:lvl5pPr marL="2286000" lvl="4"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4" name="Google Shape;474;g7f311560b7_0_475"/>
          <p:cNvSpPr txBox="1">
            <a:spLocks noGrp="1"/>
          </p:cNvSpPr>
          <p:nvPr>
            <p:ph type="body" idx="5"/>
          </p:nvPr>
        </p:nvSpPr>
        <p:spPr>
          <a:xfrm>
            <a:off x="5676900" y="1374622"/>
            <a:ext cx="5202900" cy="1115700"/>
          </a:xfrm>
          <a:prstGeom prst="rect">
            <a:avLst/>
          </a:prstGeom>
          <a:gradFill>
            <a:gsLst>
              <a:gs pos="0">
                <a:schemeClr val="dk2"/>
              </a:gs>
              <a:gs pos="100000">
                <a:schemeClr val="dk1"/>
              </a:gs>
            </a:gsLst>
            <a:lin ang="0" scaled="0"/>
          </a:gradFill>
          <a:ln>
            <a:noFill/>
          </a:ln>
        </p:spPr>
        <p:txBody>
          <a:bodyPr spcFirstLastPara="1" wrap="square" lIns="144000" tIns="108000" rIns="108000" bIns="108000" anchor="ctr" anchorCtr="0">
            <a:noAutofit/>
          </a:bodyPr>
          <a:lstStyle>
            <a:lvl1pPr marL="457200" lvl="0" indent="-228600" algn="l">
              <a:lnSpc>
                <a:spcPct val="90000"/>
              </a:lnSpc>
              <a:spcBef>
                <a:spcPts val="1000"/>
              </a:spcBef>
              <a:spcAft>
                <a:spcPts val="0"/>
              </a:spcAft>
              <a:buClr>
                <a:schemeClr val="lt1"/>
              </a:buClr>
              <a:buSzPts val="2000"/>
              <a:buNone/>
              <a:defRPr sz="2000" b="1">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
        <p:nvSpPr>
          <p:cNvPr id="475" name="Google Shape;475;g7f311560b7_0_475"/>
          <p:cNvSpPr/>
          <p:nvPr/>
        </p:nvSpPr>
        <p:spPr>
          <a:xfrm>
            <a:off x="4200902" y="5658793"/>
            <a:ext cx="1842057" cy="1206865"/>
          </a:xfrm>
          <a:custGeom>
            <a:avLst/>
            <a:gdLst/>
            <a:ahLst/>
            <a:cxnLst/>
            <a:rect l="l" t="t" r="r" b="b"/>
            <a:pathLst>
              <a:path w="1842057" h="1206865" extrusionOk="0">
                <a:moveTo>
                  <a:pt x="1838211" y="12668"/>
                </a:moveTo>
                <a:lnTo>
                  <a:pt x="1156014" y="331534"/>
                </a:lnTo>
                <a:lnTo>
                  <a:pt x="12668" y="1200477"/>
                </a:lnTo>
                <a:lnTo>
                  <a:pt x="557663" y="1200477"/>
                </a:lnTo>
                <a:lnTo>
                  <a:pt x="1389765" y="576719"/>
                </a:lnTo>
                <a:close/>
              </a:path>
            </a:pathLst>
          </a:custGeom>
          <a:gradFill>
            <a:gsLst>
              <a:gs pos="0">
                <a:srgbClr val="C07400">
                  <a:alpha val="2745"/>
                </a:srgbClr>
              </a:gs>
              <a:gs pos="100000">
                <a:srgbClr val="C07400">
                  <a:alpha val="20000"/>
                </a:srgbClr>
              </a:gs>
            </a:gsLst>
            <a:lin ang="8339974"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76" name="Google Shape;476;g7f311560b7_0_475"/>
          <p:cNvSpPr/>
          <p:nvPr/>
        </p:nvSpPr>
        <p:spPr>
          <a:xfrm>
            <a:off x="4406705" y="5524132"/>
            <a:ext cx="2045319" cy="1346607"/>
          </a:xfrm>
          <a:custGeom>
            <a:avLst/>
            <a:gdLst/>
            <a:ahLst/>
            <a:cxnLst/>
            <a:rect l="l" t="t" r="r" b="b"/>
            <a:pathLst>
              <a:path w="2045319" h="1346607" extrusionOk="0">
                <a:moveTo>
                  <a:pt x="12668" y="1335138"/>
                </a:moveTo>
                <a:lnTo>
                  <a:pt x="705027" y="1335138"/>
                </a:lnTo>
                <a:lnTo>
                  <a:pt x="2044013" y="342968"/>
                </a:lnTo>
                <a:lnTo>
                  <a:pt x="1800099" y="12668"/>
                </a:lnTo>
                <a:close/>
              </a:path>
            </a:pathLst>
          </a:custGeom>
          <a:blipFill rotWithShape="1">
            <a:blip r:embed="rId2">
              <a:alphaModFix/>
            </a:blip>
            <a:stretch>
              <a:fillRect l="-51446" t="10694" r="5221" b="-85580"/>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eldia">
  <p:cSld name="Titeldia">
    <p:spTree>
      <p:nvGrpSpPr>
        <p:cNvPr id="1" name="Shape 477"/>
        <p:cNvGrpSpPr/>
        <p:nvPr/>
      </p:nvGrpSpPr>
      <p:grpSpPr>
        <a:xfrm>
          <a:off x="0" y="0"/>
          <a:ext cx="0" cy="0"/>
          <a:chOff x="0" y="0"/>
          <a:chExt cx="0" cy="0"/>
        </a:xfrm>
      </p:grpSpPr>
      <p:grpSp>
        <p:nvGrpSpPr>
          <p:cNvPr id="478" name="Google Shape;478;g7f311560b7_0_491"/>
          <p:cNvGrpSpPr/>
          <p:nvPr/>
        </p:nvGrpSpPr>
        <p:grpSpPr>
          <a:xfrm>
            <a:off x="-12700" y="-12700"/>
            <a:ext cx="12212320" cy="6882130"/>
            <a:chOff x="-12700" y="-12700"/>
            <a:chExt cx="12212320" cy="6882130"/>
          </a:xfrm>
        </p:grpSpPr>
        <p:sp>
          <p:nvSpPr>
            <p:cNvPr id="479" name="Google Shape;479;g7f311560b7_0_491"/>
            <p:cNvSpPr/>
            <p:nvPr/>
          </p:nvSpPr>
          <p:spPr>
            <a:xfrm>
              <a:off x="6134100" y="2558390"/>
              <a:ext cx="6057900" cy="2717800"/>
            </a:xfrm>
            <a:custGeom>
              <a:avLst/>
              <a:gdLst/>
              <a:ahLst/>
              <a:cxnLst/>
              <a:rect l="l" t="t" r="r" b="b"/>
              <a:pathLst>
                <a:path w="6057900" h="2717800" extrusionOk="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rgbClr val="008EDC">
                    <a:alpha val="2745"/>
                  </a:srgbClr>
                </a:gs>
                <a:gs pos="100000">
                  <a:srgbClr val="005CC9">
                    <a:alpha val="40000"/>
                  </a:srgbClr>
                </a:gs>
              </a:gsLst>
              <a:lin ang="108014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80" name="Google Shape;480;g7f311560b7_0_491"/>
            <p:cNvSpPr/>
            <p:nvPr/>
          </p:nvSpPr>
          <p:spPr>
            <a:xfrm>
              <a:off x="5767070" y="5688330"/>
              <a:ext cx="1130300" cy="1181100"/>
            </a:xfrm>
            <a:custGeom>
              <a:avLst/>
              <a:gdLst/>
              <a:ahLst/>
              <a:cxnLst/>
              <a:rect l="l" t="t" r="r" b="b"/>
              <a:pathLst>
                <a:path w="1130300" h="1181100" extrusionOk="0">
                  <a:moveTo>
                    <a:pt x="1127760" y="12700"/>
                  </a:moveTo>
                  <a:lnTo>
                    <a:pt x="1127760" y="12700"/>
                  </a:lnTo>
                  <a:lnTo>
                    <a:pt x="547370" y="491490"/>
                  </a:lnTo>
                  <a:lnTo>
                    <a:pt x="12700" y="1169670"/>
                  </a:lnTo>
                  <a:lnTo>
                    <a:pt x="435610" y="1169670"/>
                  </a:lnTo>
                  <a:lnTo>
                    <a:pt x="835660" y="670560"/>
                  </a:lnTo>
                  <a:close/>
                </a:path>
              </a:pathLst>
            </a:custGeom>
            <a:gradFill>
              <a:gsLst>
                <a:gs pos="0">
                  <a:srgbClr val="3DA800">
                    <a:alpha val="2745"/>
                  </a:srgbClr>
                </a:gs>
                <a:gs pos="100000">
                  <a:srgbClr val="3DA800">
                    <a:alpha val="20000"/>
                  </a:srgbClr>
                </a:gs>
              </a:gsLst>
              <a:lin ang="743997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81" name="Google Shape;481;g7f311560b7_0_491"/>
            <p:cNvSpPr/>
            <p:nvPr/>
          </p:nvSpPr>
          <p:spPr>
            <a:xfrm>
              <a:off x="-12700" y="492760"/>
              <a:ext cx="2692400" cy="762000"/>
            </a:xfrm>
            <a:custGeom>
              <a:avLst/>
              <a:gdLst/>
              <a:ahLst/>
              <a:cxnLst/>
              <a:rect l="l" t="t" r="r" b="b"/>
              <a:pathLst>
                <a:path w="2692400" h="762000" extrusionOk="0">
                  <a:moveTo>
                    <a:pt x="12700" y="429260"/>
                  </a:moveTo>
                  <a:lnTo>
                    <a:pt x="12700" y="759460"/>
                  </a:lnTo>
                  <a:lnTo>
                    <a:pt x="2044700" y="334010"/>
                  </a:lnTo>
                  <a:lnTo>
                    <a:pt x="2689860" y="12700"/>
                  </a:lnTo>
                  <a:lnTo>
                    <a:pt x="2689860" y="12700"/>
                  </a:lnTo>
                  <a:lnTo>
                    <a:pt x="1936750" y="12700"/>
                  </a:lnTo>
                  <a:close/>
                </a:path>
              </a:pathLst>
            </a:custGeom>
            <a:gradFill>
              <a:gsLst>
                <a:gs pos="0">
                  <a:srgbClr val="D30F00">
                    <a:alpha val="2745"/>
                  </a:srgbClr>
                </a:gs>
                <a:gs pos="100000">
                  <a:srgbClr val="D3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82" name="Google Shape;482;g7f311560b7_0_491"/>
            <p:cNvSpPr/>
            <p:nvPr/>
          </p:nvSpPr>
          <p:spPr>
            <a:xfrm>
              <a:off x="7642860" y="-12700"/>
              <a:ext cx="1282700" cy="1231900"/>
            </a:xfrm>
            <a:custGeom>
              <a:avLst/>
              <a:gdLst/>
              <a:ahLst/>
              <a:cxnLst/>
              <a:rect l="l" t="t" r="r" b="b"/>
              <a:pathLst>
                <a:path w="1282700" h="1231900" extrusionOk="0">
                  <a:moveTo>
                    <a:pt x="12700" y="1226820"/>
                  </a:moveTo>
                  <a:lnTo>
                    <a:pt x="613410" y="773430"/>
                  </a:lnTo>
                  <a:lnTo>
                    <a:pt x="1270000" y="12700"/>
                  </a:lnTo>
                  <a:lnTo>
                    <a:pt x="831850" y="12700"/>
                  </a:lnTo>
                  <a:lnTo>
                    <a:pt x="334010" y="581660"/>
                  </a:lnTo>
                  <a:close/>
                </a:path>
              </a:pathLst>
            </a:custGeom>
            <a:gradFill>
              <a:gsLst>
                <a:gs pos="0">
                  <a:srgbClr val="C07400">
                    <a:alpha val="2745"/>
                  </a:srgbClr>
                </a:gs>
                <a:gs pos="100000">
                  <a:srgbClr val="C07400">
                    <a:alpha val="20000"/>
                  </a:srgbClr>
                </a:gs>
              </a:gsLst>
              <a:lin ang="31200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83" name="Google Shape;483;g7f311560b7_0_491"/>
            <p:cNvSpPr/>
            <p:nvPr/>
          </p:nvSpPr>
          <p:spPr>
            <a:xfrm>
              <a:off x="8820150" y="-12700"/>
              <a:ext cx="2349500" cy="1943100"/>
            </a:xfrm>
            <a:custGeom>
              <a:avLst/>
              <a:gdLst/>
              <a:ahLst/>
              <a:cxnLst/>
              <a:rect l="l" t="t" r="r" b="b"/>
              <a:pathLst>
                <a:path w="2349500" h="1943100" extrusionOk="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rgbClr val="3DA800">
                    <a:alpha val="40000"/>
                  </a:srgbClr>
                </a:gs>
                <a:gs pos="100000">
                  <a:srgbClr val="3DA800">
                    <a:alpha val="2745"/>
                  </a:srgbClr>
                </a:gs>
              </a:gsLst>
              <a:lin ang="594008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84" name="Google Shape;484;g7f311560b7_0_491"/>
            <p:cNvSpPr/>
            <p:nvPr/>
          </p:nvSpPr>
          <p:spPr>
            <a:xfrm>
              <a:off x="7265670" y="5240886"/>
              <a:ext cx="4927600" cy="1193800"/>
            </a:xfrm>
            <a:custGeom>
              <a:avLst/>
              <a:gdLst/>
              <a:ahLst/>
              <a:cxnLst/>
              <a:rect l="l" t="t" r="r" b="b"/>
              <a:pathLst>
                <a:path w="4927600" h="1193800" extrusionOk="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0">
                  <a:srgbClr val="D30F00">
                    <a:alpha val="2745"/>
                  </a:srgbClr>
                </a:gs>
                <a:gs pos="100000">
                  <a:srgbClr val="D30F00">
                    <a:alpha val="40000"/>
                  </a:srgbClr>
                </a:gs>
              </a:gsLst>
              <a:lin ang="90000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85" name="Google Shape;485;g7f311560b7_0_491"/>
            <p:cNvSpPr/>
            <p:nvPr/>
          </p:nvSpPr>
          <p:spPr>
            <a:xfrm>
              <a:off x="0" y="4398010"/>
              <a:ext cx="6605059" cy="2459990"/>
            </a:xfrm>
            <a:custGeom>
              <a:avLst/>
              <a:gdLst/>
              <a:ahLst/>
              <a:cxnLst/>
              <a:rect l="l" t="t" r="r" b="b"/>
              <a:pathLst>
                <a:path w="6605059" h="2459990" extrusionOk="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0">
                  <a:srgbClr val="FFAA00">
                    <a:alpha val="2745"/>
                  </a:srgbClr>
                </a:gs>
                <a:gs pos="100000">
                  <a:srgbClr val="C07400">
                    <a:alpha val="40000"/>
                  </a:srgbClr>
                </a:gs>
              </a:gsLst>
              <a:lin ang="54007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86" name="Google Shape;486;g7f311560b7_0_491"/>
            <p:cNvSpPr/>
            <p:nvPr/>
          </p:nvSpPr>
          <p:spPr>
            <a:xfrm>
              <a:off x="-12700" y="741680"/>
              <a:ext cx="6629400" cy="5981700"/>
            </a:xfrm>
            <a:custGeom>
              <a:avLst/>
              <a:gdLst/>
              <a:ahLst/>
              <a:cxnLst/>
              <a:rect l="l" t="t" r="r" b="b"/>
              <a:pathLst>
                <a:path w="6629400" h="5981700" extrusionOk="0">
                  <a:moveTo>
                    <a:pt x="5783580" y="12700"/>
                  </a:moveTo>
                  <a:lnTo>
                    <a:pt x="12700" y="1029970"/>
                  </a:lnTo>
                  <a:lnTo>
                    <a:pt x="12700" y="5971540"/>
                  </a:lnTo>
                  <a:lnTo>
                    <a:pt x="6620510" y="4806950"/>
                  </a:lnTo>
                  <a:close/>
                </a:path>
              </a:pathLst>
            </a:custGeom>
            <a:gradFill>
              <a:gsLst>
                <a:gs pos="0">
                  <a:schemeClr val="lt2"/>
                </a:gs>
                <a:gs pos="100000">
                  <a:schemeClr val="accent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87" name="Google Shape;487;g7f311560b7_0_491"/>
            <p:cNvSpPr/>
            <p:nvPr/>
          </p:nvSpPr>
          <p:spPr>
            <a:xfrm>
              <a:off x="7533640" y="-12700"/>
              <a:ext cx="1676400" cy="1549400"/>
            </a:xfrm>
            <a:custGeom>
              <a:avLst/>
              <a:gdLst/>
              <a:ahLst/>
              <a:cxnLst/>
              <a:rect l="l" t="t" r="r" b="b"/>
              <a:pathLst>
                <a:path w="1676400" h="1549400" extrusionOk="0">
                  <a:moveTo>
                    <a:pt x="1123950" y="12700"/>
                  </a:moveTo>
                  <a:lnTo>
                    <a:pt x="12700" y="1268730"/>
                  </a:lnTo>
                  <a:lnTo>
                    <a:pt x="320040" y="1541780"/>
                  </a:lnTo>
                  <a:lnTo>
                    <a:pt x="1672590" y="12700"/>
                  </a:lnTo>
                  <a:close/>
                </a:path>
              </a:pathLst>
            </a:custGeom>
            <a:blipFill rotWithShape="1">
              <a:blip r:embed="rId2">
                <a:alphaModFix/>
              </a:blip>
              <a:stretch>
                <a:fillRect l="8674" t="-98193" r="-65445" b="761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88" name="Google Shape;488;g7f311560b7_0_491"/>
            <p:cNvSpPr/>
            <p:nvPr/>
          </p:nvSpPr>
          <p:spPr>
            <a:xfrm>
              <a:off x="-12700" y="431800"/>
              <a:ext cx="2921000" cy="1041400"/>
            </a:xfrm>
            <a:custGeom>
              <a:avLst/>
              <a:gdLst/>
              <a:ahLst/>
              <a:cxnLst/>
              <a:rect l="l" t="t" r="r" b="b"/>
              <a:pathLst>
                <a:path w="2921000" h="1041400" extrusionOk="0">
                  <a:moveTo>
                    <a:pt x="12700" y="1031240"/>
                  </a:moveTo>
                  <a:lnTo>
                    <a:pt x="2912110" y="415290"/>
                  </a:lnTo>
                  <a:lnTo>
                    <a:pt x="2827020" y="12700"/>
                  </a:lnTo>
                  <a:lnTo>
                    <a:pt x="12700" y="610870"/>
                  </a:lnTo>
                  <a:close/>
                </a:path>
              </a:pathLst>
            </a:custGeom>
            <a:blipFill rotWithShape="1">
              <a:blip r:embed="rId3">
                <a:alphaModFix/>
              </a:blip>
              <a:stretch>
                <a:fillRect l="-32055" t="15840" r="1062" b="-15840"/>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89" name="Google Shape;489;g7f311560b7_0_491"/>
            <p:cNvSpPr/>
            <p:nvPr/>
          </p:nvSpPr>
          <p:spPr>
            <a:xfrm>
              <a:off x="5916930" y="5568950"/>
              <a:ext cx="1358900" cy="1295400"/>
            </a:xfrm>
            <a:custGeom>
              <a:avLst/>
              <a:gdLst/>
              <a:ahLst/>
              <a:cxnLst/>
              <a:rect l="l" t="t" r="r" b="b"/>
              <a:pathLst>
                <a:path w="1358900" h="1295400" extrusionOk="0">
                  <a:moveTo>
                    <a:pt x="12700" y="1289050"/>
                  </a:moveTo>
                  <a:lnTo>
                    <a:pt x="538480" y="1289050"/>
                  </a:lnTo>
                  <a:lnTo>
                    <a:pt x="1350010" y="269240"/>
                  </a:lnTo>
                  <a:lnTo>
                    <a:pt x="1028700" y="12700"/>
                  </a:lnTo>
                  <a:close/>
                </a:path>
              </a:pathLst>
            </a:custGeom>
            <a:blipFill rotWithShape="1">
              <a:blip r:embed="rId4">
                <a:alphaModFix/>
              </a:blip>
              <a:stretch>
                <a:fillRect l="-121195" t="11161" r="12991" b="-18233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90" name="Google Shape;490;g7f311560b7_0_491"/>
            <p:cNvSpPr/>
            <p:nvPr/>
          </p:nvSpPr>
          <p:spPr>
            <a:xfrm>
              <a:off x="7754620" y="4657090"/>
              <a:ext cx="4445000" cy="1765300"/>
            </a:xfrm>
            <a:custGeom>
              <a:avLst/>
              <a:gdLst/>
              <a:ahLst/>
              <a:cxnLst/>
              <a:rect l="l" t="t" r="r" b="b"/>
              <a:pathLst>
                <a:path w="4445000" h="1765300" extrusionOk="0">
                  <a:moveTo>
                    <a:pt x="187961" y="12700"/>
                  </a:moveTo>
                  <a:lnTo>
                    <a:pt x="12700" y="859790"/>
                  </a:lnTo>
                  <a:lnTo>
                    <a:pt x="4434840" y="1753870"/>
                  </a:lnTo>
                  <a:lnTo>
                    <a:pt x="4434840" y="871220"/>
                  </a:lnTo>
                  <a:close/>
                </a:path>
              </a:pathLst>
            </a:custGeom>
            <a:gradFill>
              <a:gsLst>
                <a:gs pos="0">
                  <a:schemeClr val="dk2"/>
                </a:gs>
                <a:gs pos="100000">
                  <a:schemeClr val="dk1"/>
                </a:gs>
              </a:gsLst>
              <a:lin ang="90000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91" name="Google Shape;491;g7f311560b7_0_491"/>
            <p:cNvSpPr/>
            <p:nvPr/>
          </p:nvSpPr>
          <p:spPr>
            <a:xfrm>
              <a:off x="6718300" y="1951990"/>
              <a:ext cx="5473700" cy="3289300"/>
            </a:xfrm>
            <a:custGeom>
              <a:avLst/>
              <a:gdLst/>
              <a:ahLst/>
              <a:cxnLst/>
              <a:rect l="l" t="t" r="r" b="b"/>
              <a:pathLst>
                <a:path w="5473700" h="3289300" extrusionOk="0">
                  <a:moveTo>
                    <a:pt x="5471160" y="1239520"/>
                  </a:moveTo>
                  <a:lnTo>
                    <a:pt x="513080" y="12700"/>
                  </a:lnTo>
                  <a:lnTo>
                    <a:pt x="12700" y="1934210"/>
                  </a:lnTo>
                  <a:lnTo>
                    <a:pt x="5471160" y="3285490"/>
                  </a:lnTo>
                  <a:close/>
                </a:path>
              </a:pathLst>
            </a:custGeom>
            <a:gradFill>
              <a:gsLst>
                <a:gs pos="0">
                  <a:schemeClr val="accent1"/>
                </a:gs>
                <a:gs pos="100000">
                  <a:schemeClr val="accent2"/>
                </a:gs>
              </a:gsLst>
              <a:lin ang="1044009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92" name="Google Shape;492;g7f311560b7_0_491"/>
            <p:cNvSpPr/>
            <p:nvPr/>
          </p:nvSpPr>
          <p:spPr>
            <a:xfrm>
              <a:off x="-12700" y="1065530"/>
              <a:ext cx="6286500" cy="5397500"/>
            </a:xfrm>
            <a:custGeom>
              <a:avLst/>
              <a:gdLst/>
              <a:ahLst/>
              <a:cxnLst/>
              <a:rect l="l" t="t" r="r" b="b"/>
              <a:pathLst>
                <a:path w="6286500" h="5397500" extrusionOk="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93" name="Google Shape;493;g7f311560b7_0_491"/>
            <p:cNvSpPr/>
            <p:nvPr/>
          </p:nvSpPr>
          <p:spPr>
            <a:xfrm>
              <a:off x="9467850" y="-12700"/>
              <a:ext cx="1727200" cy="1714500"/>
            </a:xfrm>
            <a:custGeom>
              <a:avLst/>
              <a:gdLst/>
              <a:ahLst/>
              <a:cxnLst/>
              <a:rect l="l" t="t" r="r" b="b"/>
              <a:pathLst>
                <a:path w="1727200" h="1714500" extrusionOk="0">
                  <a:moveTo>
                    <a:pt x="1355090" y="1706880"/>
                  </a:moveTo>
                  <a:lnTo>
                    <a:pt x="1719580" y="12700"/>
                  </a:lnTo>
                  <a:lnTo>
                    <a:pt x="314960" y="12700"/>
                  </a:lnTo>
                  <a:lnTo>
                    <a:pt x="12700" y="1413510"/>
                  </a:lnTo>
                  <a:close/>
                </a:path>
              </a:pathLst>
            </a:custGeom>
            <a:gradFill>
              <a:gsLst>
                <a:gs pos="0">
                  <a:schemeClr val="accent6"/>
                </a:gs>
                <a:gs pos="100000">
                  <a:schemeClr val="accent3"/>
                </a:gs>
              </a:gsLst>
              <a:lin ang="594008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494" name="Google Shape;494;g7f311560b7_0_491"/>
          <p:cNvSpPr txBox="1">
            <a:spLocks noGrp="1"/>
          </p:cNvSpPr>
          <p:nvPr>
            <p:ph type="ctrTitle"/>
          </p:nvPr>
        </p:nvSpPr>
        <p:spPr>
          <a:xfrm rot="-579482">
            <a:off x="630489" y="2818944"/>
            <a:ext cx="4851360" cy="182710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5500"/>
              <a:buFont typeface="Comic Sans MS"/>
              <a:buNone/>
              <a:defRPr sz="5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5" name="Google Shape;495;g7f311560b7_0_491"/>
          <p:cNvSpPr txBox="1">
            <a:spLocks noGrp="1"/>
          </p:cNvSpPr>
          <p:nvPr>
            <p:ph type="subTitle" idx="1"/>
          </p:nvPr>
        </p:nvSpPr>
        <p:spPr>
          <a:xfrm rot="853184">
            <a:off x="7075801" y="2826552"/>
            <a:ext cx="4975547" cy="1655751"/>
          </a:xfrm>
          <a:prstGeom prst="rect">
            <a:avLst/>
          </a:prstGeom>
          <a:noFill/>
          <a:ln>
            <a:noFill/>
          </a:ln>
        </p:spPr>
        <p:txBody>
          <a:bodyPr spcFirstLastPara="1" wrap="square" lIns="91425" tIns="45700" rIns="91425" bIns="45700" anchor="ctr" anchorCtr="0">
            <a:noAutofit/>
          </a:bodyPr>
          <a:lstStyle>
            <a:lvl1pPr lvl="0" algn="l">
              <a:lnSpc>
                <a:spcPct val="90000"/>
              </a:lnSpc>
              <a:spcBef>
                <a:spcPts val="1000"/>
              </a:spcBef>
              <a:spcAft>
                <a:spcPts val="0"/>
              </a:spcAft>
              <a:buClr>
                <a:schemeClr val="lt1"/>
              </a:buClr>
              <a:buSzPts val="3200"/>
              <a:buFont typeface="Arial"/>
              <a:buNone/>
              <a:defRPr sz="3200">
                <a:solidFill>
                  <a:schemeClr val="lt1"/>
                </a:solidFill>
              </a:defRPr>
            </a:lvl1pPr>
            <a:lvl2pPr lvl="1" algn="ctr">
              <a:lnSpc>
                <a:spcPct val="90000"/>
              </a:lnSpc>
              <a:spcBef>
                <a:spcPts val="500"/>
              </a:spcBef>
              <a:spcAft>
                <a:spcPts val="0"/>
              </a:spcAft>
              <a:buClr>
                <a:schemeClr val="accent4"/>
              </a:buClr>
              <a:buSzPts val="2000"/>
              <a:buNone/>
              <a:defRPr sz="2000"/>
            </a:lvl2pPr>
            <a:lvl3pPr lvl="2" algn="ctr">
              <a:lnSpc>
                <a:spcPct val="90000"/>
              </a:lnSpc>
              <a:spcBef>
                <a:spcPts val="500"/>
              </a:spcBef>
              <a:spcAft>
                <a:spcPts val="0"/>
              </a:spcAft>
              <a:buClr>
                <a:schemeClr val="accent4"/>
              </a:buClr>
              <a:buSzPts val="1800"/>
              <a:buNone/>
              <a:defRPr sz="1800"/>
            </a:lvl3pPr>
            <a:lvl4pPr lvl="3" algn="ctr">
              <a:lnSpc>
                <a:spcPct val="90000"/>
              </a:lnSpc>
              <a:spcBef>
                <a:spcPts val="500"/>
              </a:spcBef>
              <a:spcAft>
                <a:spcPts val="0"/>
              </a:spcAft>
              <a:buClr>
                <a:schemeClr val="accent4"/>
              </a:buClr>
              <a:buSzPts val="1600"/>
              <a:buNone/>
              <a:defRPr sz="1600"/>
            </a:lvl4pPr>
            <a:lvl5pPr lvl="4" algn="ctr">
              <a:lnSpc>
                <a:spcPct val="90000"/>
              </a:lnSpc>
              <a:spcBef>
                <a:spcPts val="500"/>
              </a:spcBef>
              <a:spcAft>
                <a:spcPts val="0"/>
              </a:spcAft>
              <a:buClr>
                <a:schemeClr val="accent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eldia">
  <p:cSld name="Tabeldia">
    <p:spTree>
      <p:nvGrpSpPr>
        <p:cNvPr id="1" name="Shape 56"/>
        <p:cNvGrpSpPr/>
        <p:nvPr/>
      </p:nvGrpSpPr>
      <p:grpSpPr>
        <a:xfrm>
          <a:off x="0" y="0"/>
          <a:ext cx="0" cy="0"/>
          <a:chOff x="0" y="0"/>
          <a:chExt cx="0" cy="0"/>
        </a:xfrm>
      </p:grpSpPr>
      <p:grpSp>
        <p:nvGrpSpPr>
          <p:cNvPr id="57" name="Google Shape;57;p17"/>
          <p:cNvGrpSpPr/>
          <p:nvPr/>
        </p:nvGrpSpPr>
        <p:grpSpPr>
          <a:xfrm>
            <a:off x="10962819" y="5678470"/>
            <a:ext cx="1234840" cy="1051238"/>
            <a:chOff x="5626893" y="3026568"/>
            <a:chExt cx="937260" cy="800760"/>
          </a:xfrm>
        </p:grpSpPr>
        <p:sp>
          <p:nvSpPr>
            <p:cNvPr id="58" name="Google Shape;58;p17"/>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9" name="Google Shape;59;p17"/>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60" name="Google Shape;60;p17"/>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7"/>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62" name="Google Shape;62;p17"/>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7843"/>
                </a:srgbClr>
              </a:gs>
              <a:gs pos="88000">
                <a:srgbClr val="008EDC">
                  <a:alpha val="47843"/>
                </a:srgbClr>
              </a:gs>
              <a:gs pos="100000">
                <a:srgbClr val="008EDC">
                  <a:alpha val="47843"/>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63" name="Google Shape;63;p17"/>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64" name="Google Shape;64;p17"/>
          <p:cNvSpPr txBox="1">
            <a:spLocks noGrp="1"/>
          </p:cNvSpPr>
          <p:nvPr>
            <p:ph type="title"/>
          </p:nvPr>
        </p:nvSpPr>
        <p:spPr>
          <a:xfrm rot="-359995">
            <a:off x="837891" y="842707"/>
            <a:ext cx="3960697" cy="106151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7"/>
          <p:cNvSpPr txBox="1">
            <a:spLocks noGrp="1"/>
          </p:cNvSpPr>
          <p:nvPr>
            <p:ph type="body" idx="1"/>
          </p:nvPr>
        </p:nvSpPr>
        <p:spPr>
          <a:xfrm>
            <a:off x="748030" y="3314576"/>
            <a:ext cx="3200400" cy="1700700"/>
          </a:xfrm>
          <a:prstGeom prst="rect">
            <a:avLst/>
          </a:prstGeom>
          <a:gradFill>
            <a:gsLst>
              <a:gs pos="0">
                <a:schemeClr val="dk2"/>
              </a:gs>
              <a:gs pos="100000">
                <a:schemeClr val="dk1"/>
              </a:gs>
            </a:gsLst>
            <a:lin ang="10800025" scaled="0"/>
          </a:gradFill>
          <a:ln>
            <a:noFill/>
          </a:ln>
        </p:spPr>
        <p:txBody>
          <a:bodyPr spcFirstLastPara="1" wrap="square" lIns="144000" tIns="108000" rIns="108000" bIns="108000" anchor="ctr" anchorCtr="0">
            <a:noAutofit/>
          </a:bodyPr>
          <a:lstStyle>
            <a:lvl1pPr marL="457200" lvl="0" indent="-228600" algn="l">
              <a:lnSpc>
                <a:spcPct val="90000"/>
              </a:lnSpc>
              <a:spcBef>
                <a:spcPts val="1000"/>
              </a:spcBef>
              <a:spcAft>
                <a:spcPts val="0"/>
              </a:spcAft>
              <a:buClr>
                <a:schemeClr val="lt1"/>
              </a:buClr>
              <a:buSzPts val="2000"/>
              <a:buNone/>
              <a:defRPr sz="2000" b="1">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
        <p:nvSpPr>
          <p:cNvPr id="66" name="Google Shape;66;p17"/>
          <p:cNvSpPr/>
          <p:nvPr/>
        </p:nvSpPr>
        <p:spPr>
          <a:xfrm>
            <a:off x="2641930" y="5658793"/>
            <a:ext cx="1842057" cy="1206865"/>
          </a:xfrm>
          <a:custGeom>
            <a:avLst/>
            <a:gdLst/>
            <a:ahLst/>
            <a:cxnLst/>
            <a:rect l="l" t="t" r="r" b="b"/>
            <a:pathLst>
              <a:path w="1842057" h="1206865" extrusionOk="0">
                <a:moveTo>
                  <a:pt x="1838211" y="12668"/>
                </a:moveTo>
                <a:lnTo>
                  <a:pt x="1156014" y="331534"/>
                </a:lnTo>
                <a:lnTo>
                  <a:pt x="12668" y="1200477"/>
                </a:lnTo>
                <a:lnTo>
                  <a:pt x="557663" y="1200477"/>
                </a:lnTo>
                <a:lnTo>
                  <a:pt x="1389765" y="576719"/>
                </a:lnTo>
                <a:close/>
              </a:path>
            </a:pathLst>
          </a:custGeom>
          <a:gradFill>
            <a:gsLst>
              <a:gs pos="0">
                <a:srgbClr val="C07400">
                  <a:alpha val="2745"/>
                </a:srgbClr>
              </a:gs>
              <a:gs pos="100000">
                <a:srgbClr val="C07400">
                  <a:alpha val="20000"/>
                </a:srgbClr>
              </a:gs>
            </a:gsLst>
            <a:lin ang="8339974"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67" name="Google Shape;67;p17"/>
          <p:cNvSpPr/>
          <p:nvPr/>
        </p:nvSpPr>
        <p:spPr>
          <a:xfrm>
            <a:off x="2847733" y="5524132"/>
            <a:ext cx="2045319" cy="1346607"/>
          </a:xfrm>
          <a:custGeom>
            <a:avLst/>
            <a:gdLst/>
            <a:ahLst/>
            <a:cxnLst/>
            <a:rect l="l" t="t" r="r" b="b"/>
            <a:pathLst>
              <a:path w="2045319" h="1346607" extrusionOk="0">
                <a:moveTo>
                  <a:pt x="12668" y="1335138"/>
                </a:moveTo>
                <a:lnTo>
                  <a:pt x="705027" y="1335138"/>
                </a:lnTo>
                <a:lnTo>
                  <a:pt x="2044013" y="342968"/>
                </a:lnTo>
                <a:lnTo>
                  <a:pt x="1800099" y="12668"/>
                </a:lnTo>
                <a:close/>
              </a:path>
            </a:pathLst>
          </a:custGeom>
          <a:blipFill rotWithShape="1">
            <a:blip r:embed="rId2">
              <a:alphaModFix/>
            </a:blip>
            <a:stretch>
              <a:fillRect l="-76806" t="10688" r="6318" b="-114595"/>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ekop">
  <p:cSld name="Sectiekop">
    <p:spTree>
      <p:nvGrpSpPr>
        <p:cNvPr id="1" name="Shape 496"/>
        <p:cNvGrpSpPr/>
        <p:nvPr/>
      </p:nvGrpSpPr>
      <p:grpSpPr>
        <a:xfrm>
          <a:off x="0" y="0"/>
          <a:ext cx="0" cy="0"/>
          <a:chOff x="0" y="0"/>
          <a:chExt cx="0" cy="0"/>
        </a:xfrm>
      </p:grpSpPr>
      <p:grpSp>
        <p:nvGrpSpPr>
          <p:cNvPr id="497" name="Google Shape;497;g7f311560b7_0_510"/>
          <p:cNvGrpSpPr/>
          <p:nvPr/>
        </p:nvGrpSpPr>
        <p:grpSpPr>
          <a:xfrm>
            <a:off x="1980240" y="520107"/>
            <a:ext cx="10219388" cy="6350602"/>
            <a:chOff x="1980240" y="520107"/>
            <a:chExt cx="10219388" cy="6350602"/>
          </a:xfrm>
        </p:grpSpPr>
        <p:sp>
          <p:nvSpPr>
            <p:cNvPr id="498" name="Google Shape;498;g7f311560b7_0_510"/>
            <p:cNvSpPr/>
            <p:nvPr/>
          </p:nvSpPr>
          <p:spPr>
            <a:xfrm>
              <a:off x="1980240" y="2877450"/>
              <a:ext cx="3086392" cy="3988178"/>
            </a:xfrm>
            <a:custGeom>
              <a:avLst/>
              <a:gdLst/>
              <a:ahLst/>
              <a:cxnLst/>
              <a:rect l="l" t="t" r="r" b="b"/>
              <a:pathLst>
                <a:path w="3086392" h="3988178" extrusionOk="0">
                  <a:moveTo>
                    <a:pt x="12693" y="614730"/>
                  </a:moveTo>
                  <a:cubicBezTo>
                    <a:pt x="12693" y="614730"/>
                    <a:pt x="1595263" y="2043616"/>
                    <a:pt x="1910253" y="3983090"/>
                  </a:cubicBezTo>
                  <a:lnTo>
                    <a:pt x="3082574" y="3983090"/>
                  </a:lnTo>
                  <a:lnTo>
                    <a:pt x="2258266" y="12693"/>
                  </a:lnTo>
                  <a:lnTo>
                    <a:pt x="12693" y="614730"/>
                  </a:lnTo>
                  <a:close/>
                </a:path>
              </a:pathLst>
            </a:custGeom>
            <a:gradFill>
              <a:gsLst>
                <a:gs pos="0">
                  <a:schemeClr val="lt1"/>
                </a:gs>
                <a:gs pos="3000">
                  <a:schemeClr val="lt1"/>
                </a:gs>
                <a:gs pos="100000">
                  <a:srgbClr val="FFAA00">
                    <a:alpha val="47843"/>
                  </a:srgbClr>
                </a:gs>
              </a:gsLst>
              <a:lin ang="4277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99" name="Google Shape;499;g7f311560b7_0_510"/>
            <p:cNvSpPr/>
            <p:nvPr/>
          </p:nvSpPr>
          <p:spPr>
            <a:xfrm>
              <a:off x="2962043" y="520107"/>
              <a:ext cx="9233775" cy="6350602"/>
            </a:xfrm>
            <a:custGeom>
              <a:avLst/>
              <a:gdLst/>
              <a:ahLst/>
              <a:cxnLst/>
              <a:rect l="l" t="t" r="r" b="b"/>
              <a:pathLst>
                <a:path w="9233775" h="6350602" extrusionOk="0">
                  <a:moveTo>
                    <a:pt x="9229957" y="12693"/>
                  </a:moveTo>
                  <a:lnTo>
                    <a:pt x="12693" y="2225243"/>
                  </a:lnTo>
                  <a:lnTo>
                    <a:pt x="999577" y="6340434"/>
                  </a:lnTo>
                  <a:lnTo>
                    <a:pt x="9229957" y="6340434"/>
                  </a:lnTo>
                  <a:close/>
                </a:path>
              </a:pathLst>
            </a:custGeom>
            <a:gradFill>
              <a:gsLst>
                <a:gs pos="0">
                  <a:schemeClr val="accent5"/>
                </a:gs>
                <a:gs pos="3000">
                  <a:schemeClr val="accent5"/>
                </a:gs>
                <a:gs pos="100000">
                  <a:schemeClr val="lt2"/>
                </a:gs>
              </a:gsLst>
              <a:lin ang="80993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00" name="Google Shape;500;g7f311560b7_0_510"/>
            <p:cNvSpPr/>
            <p:nvPr/>
          </p:nvSpPr>
          <p:spPr>
            <a:xfrm>
              <a:off x="3270682" y="752539"/>
              <a:ext cx="8928946" cy="6109279"/>
            </a:xfrm>
            <a:custGeom>
              <a:avLst/>
              <a:gdLst/>
              <a:ahLst/>
              <a:cxnLst/>
              <a:rect l="l" t="t" r="r" b="b"/>
              <a:pathLst>
                <a:path w="8928946" h="6109279" extrusionOk="0">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grpSp>
        <p:nvGrpSpPr>
          <p:cNvPr id="501" name="Google Shape;501;g7f311560b7_0_510"/>
          <p:cNvGrpSpPr/>
          <p:nvPr/>
        </p:nvGrpSpPr>
        <p:grpSpPr>
          <a:xfrm>
            <a:off x="10962819" y="5678470"/>
            <a:ext cx="1234840" cy="1051238"/>
            <a:chOff x="5626893" y="3026568"/>
            <a:chExt cx="937260" cy="800760"/>
          </a:xfrm>
        </p:grpSpPr>
        <p:sp>
          <p:nvSpPr>
            <p:cNvPr id="502" name="Google Shape;502;g7f311560b7_0_510"/>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03" name="Google Shape;503;g7f311560b7_0_510"/>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504" name="Google Shape;504;g7f311560b7_0_510"/>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7843"/>
                </a:srgbClr>
              </a:gs>
              <a:gs pos="88000">
                <a:srgbClr val="008EDC">
                  <a:alpha val="47843"/>
                </a:srgbClr>
              </a:gs>
              <a:gs pos="100000">
                <a:srgbClr val="008EDC">
                  <a:alpha val="47843"/>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05" name="Google Shape;505;g7f311560b7_0_510"/>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6" name="Google Shape;506;g7f311560b7_0_510"/>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7" name="Google Shape;507;g7f311560b7_0_510"/>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508" name="Google Shape;508;g7f311560b7_0_510"/>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09" name="Google Shape;509;g7f311560b7_0_510"/>
          <p:cNvSpPr txBox="1">
            <a:spLocks noGrp="1"/>
          </p:cNvSpPr>
          <p:nvPr>
            <p:ph type="title"/>
          </p:nvPr>
        </p:nvSpPr>
        <p:spPr>
          <a:xfrm rot="-359903">
            <a:off x="803468" y="1001552"/>
            <a:ext cx="4065057" cy="7007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sz="4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10" name="Google Shape;510;g7f311560b7_0_510"/>
          <p:cNvGrpSpPr/>
          <p:nvPr/>
        </p:nvGrpSpPr>
        <p:grpSpPr>
          <a:xfrm>
            <a:off x="-12715" y="-12715"/>
            <a:ext cx="7434967" cy="5461206"/>
            <a:chOff x="-12715" y="-12715"/>
            <a:chExt cx="7434967" cy="5461206"/>
          </a:xfrm>
        </p:grpSpPr>
        <p:sp>
          <p:nvSpPr>
            <p:cNvPr id="511" name="Google Shape;511;g7f311560b7_0_510"/>
            <p:cNvSpPr/>
            <p:nvPr/>
          </p:nvSpPr>
          <p:spPr>
            <a:xfrm>
              <a:off x="5931446" y="-12715"/>
              <a:ext cx="1207387"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2745"/>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12" name="Google Shape;512;g7f311560b7_0_510"/>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2745"/>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13" name="Google Shape;513;g7f311560b7_0_510"/>
            <p:cNvSpPr/>
            <p:nvPr/>
          </p:nvSpPr>
          <p:spPr>
            <a:xfrm>
              <a:off x="-12715" y="4546128"/>
              <a:ext cx="2287682" cy="902363"/>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77" t="19253" r="1760" b="-35665"/>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14" name="Google Shape;514;g7f311560b7_0_510"/>
            <p:cNvSpPr/>
            <p:nvPr/>
          </p:nvSpPr>
          <p:spPr>
            <a:xfrm>
              <a:off x="5820875" y="-12715"/>
              <a:ext cx="1601377" cy="1461574"/>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73" t="-142489" r="-99554" b="925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515" name="Google Shape;515;g7f311560b7_0_510"/>
          <p:cNvSpPr txBox="1">
            <a:spLocks noGrp="1"/>
          </p:cNvSpPr>
          <p:nvPr>
            <p:ph type="body" idx="1"/>
          </p:nvPr>
        </p:nvSpPr>
        <p:spPr>
          <a:xfrm>
            <a:off x="3961075" y="3345999"/>
            <a:ext cx="7319700" cy="15003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Font typeface="Arial"/>
              <a:buNone/>
              <a:defRPr sz="2800">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el en inhoud">
  <p:cSld name="Titel en inhoud">
    <p:spTree>
      <p:nvGrpSpPr>
        <p:cNvPr id="1" name="Shape 516"/>
        <p:cNvGrpSpPr/>
        <p:nvPr/>
      </p:nvGrpSpPr>
      <p:grpSpPr>
        <a:xfrm>
          <a:off x="0" y="0"/>
          <a:ext cx="0" cy="0"/>
          <a:chOff x="0" y="0"/>
          <a:chExt cx="0" cy="0"/>
        </a:xfrm>
      </p:grpSpPr>
      <p:grpSp>
        <p:nvGrpSpPr>
          <p:cNvPr id="517" name="Google Shape;517;g7f311560b7_0_530"/>
          <p:cNvGrpSpPr/>
          <p:nvPr/>
        </p:nvGrpSpPr>
        <p:grpSpPr>
          <a:xfrm>
            <a:off x="10962819" y="5678470"/>
            <a:ext cx="1234840" cy="1051238"/>
            <a:chOff x="5626893" y="3026568"/>
            <a:chExt cx="937260" cy="800760"/>
          </a:xfrm>
        </p:grpSpPr>
        <p:sp>
          <p:nvSpPr>
            <p:cNvPr id="518" name="Google Shape;518;g7f311560b7_0_530"/>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19" name="Google Shape;519;g7f311560b7_0_530"/>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520" name="Google Shape;520;g7f311560b7_0_530"/>
          <p:cNvSpPr/>
          <p:nvPr/>
        </p:nvSpPr>
        <p:spPr>
          <a:xfrm>
            <a:off x="-24517" y="519002"/>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7843"/>
                </a:srgbClr>
              </a:gs>
              <a:gs pos="88000">
                <a:srgbClr val="008EDC">
                  <a:alpha val="47843"/>
                </a:srgbClr>
              </a:gs>
              <a:gs pos="100000">
                <a:srgbClr val="008EDC">
                  <a:alpha val="47843"/>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21" name="Google Shape;521;g7f311560b7_0_530"/>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2" name="Google Shape;522;g7f311560b7_0_530"/>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3" name="Google Shape;523;g7f311560b7_0_530"/>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524" name="Google Shape;524;g7f311560b7_0_530"/>
          <p:cNvSpPr/>
          <p:nvPr/>
        </p:nvSpPr>
        <p:spPr>
          <a:xfrm>
            <a:off x="-26126" y="135253"/>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nvGrpSpPr>
          <p:cNvPr id="525" name="Google Shape;525;g7f311560b7_0_530"/>
          <p:cNvGrpSpPr/>
          <p:nvPr/>
        </p:nvGrpSpPr>
        <p:grpSpPr>
          <a:xfrm>
            <a:off x="-12715" y="-12715"/>
            <a:ext cx="7434967" cy="5461206"/>
            <a:chOff x="-12715" y="-12715"/>
            <a:chExt cx="7434967" cy="5461206"/>
          </a:xfrm>
        </p:grpSpPr>
        <p:sp>
          <p:nvSpPr>
            <p:cNvPr id="526" name="Google Shape;526;g7f311560b7_0_530"/>
            <p:cNvSpPr/>
            <p:nvPr/>
          </p:nvSpPr>
          <p:spPr>
            <a:xfrm>
              <a:off x="5931446" y="-12715"/>
              <a:ext cx="1207387"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2745"/>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27" name="Google Shape;527;g7f311560b7_0_530"/>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2745"/>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28" name="Google Shape;528;g7f311560b7_0_530"/>
            <p:cNvSpPr/>
            <p:nvPr/>
          </p:nvSpPr>
          <p:spPr>
            <a:xfrm>
              <a:off x="-12715" y="4546128"/>
              <a:ext cx="2287682" cy="902363"/>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77" t="19253" r="1760" b="-35665"/>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29" name="Google Shape;529;g7f311560b7_0_530"/>
            <p:cNvSpPr/>
            <p:nvPr/>
          </p:nvSpPr>
          <p:spPr>
            <a:xfrm>
              <a:off x="5820875" y="-12715"/>
              <a:ext cx="1601377" cy="1461574"/>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73" t="-142489" r="-99554" b="925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530" name="Google Shape;530;g7f311560b7_0_530"/>
          <p:cNvSpPr txBox="1">
            <a:spLocks noGrp="1"/>
          </p:cNvSpPr>
          <p:nvPr>
            <p:ph type="title"/>
          </p:nvPr>
        </p:nvSpPr>
        <p:spPr>
          <a:xfrm rot="-420043">
            <a:off x="288387" y="354476"/>
            <a:ext cx="4391138" cy="13256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1" name="Google Shape;531;g7f311560b7_0_530"/>
          <p:cNvSpPr txBox="1">
            <a:spLocks noGrp="1"/>
          </p:cNvSpPr>
          <p:nvPr>
            <p:ph type="body" idx="1"/>
          </p:nvPr>
        </p:nvSpPr>
        <p:spPr>
          <a:xfrm>
            <a:off x="911225" y="1825625"/>
            <a:ext cx="104427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4"/>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nhoud twee">
  <p:cSld name="Inhoud twee">
    <p:spTree>
      <p:nvGrpSpPr>
        <p:cNvPr id="1" name="Shape 532"/>
        <p:cNvGrpSpPr/>
        <p:nvPr/>
      </p:nvGrpSpPr>
      <p:grpSpPr>
        <a:xfrm>
          <a:off x="0" y="0"/>
          <a:ext cx="0" cy="0"/>
          <a:chOff x="0" y="0"/>
          <a:chExt cx="0" cy="0"/>
        </a:xfrm>
      </p:grpSpPr>
      <p:grpSp>
        <p:nvGrpSpPr>
          <p:cNvPr id="533" name="Google Shape;533;g7f311560b7_0_546"/>
          <p:cNvGrpSpPr/>
          <p:nvPr/>
        </p:nvGrpSpPr>
        <p:grpSpPr>
          <a:xfrm>
            <a:off x="10962819" y="5678470"/>
            <a:ext cx="1234840" cy="1051238"/>
            <a:chOff x="5626893" y="3026568"/>
            <a:chExt cx="937260" cy="800760"/>
          </a:xfrm>
        </p:grpSpPr>
        <p:sp>
          <p:nvSpPr>
            <p:cNvPr id="534" name="Google Shape;534;g7f311560b7_0_546"/>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35" name="Google Shape;535;g7f311560b7_0_546"/>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536" name="Google Shape;536;g7f311560b7_0_546"/>
          <p:cNvSpPr/>
          <p:nvPr/>
        </p:nvSpPr>
        <p:spPr>
          <a:xfrm>
            <a:off x="-24517" y="519002"/>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7843"/>
                </a:srgbClr>
              </a:gs>
              <a:gs pos="88000">
                <a:srgbClr val="008EDC">
                  <a:alpha val="47843"/>
                </a:srgbClr>
              </a:gs>
              <a:gs pos="100000">
                <a:srgbClr val="008EDC">
                  <a:alpha val="47843"/>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37" name="Google Shape;537;g7f311560b7_0_546"/>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8" name="Google Shape;538;g7f311560b7_0_546"/>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9" name="Google Shape;539;g7f311560b7_0_546"/>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540" name="Google Shape;540;g7f311560b7_0_546"/>
          <p:cNvSpPr/>
          <p:nvPr/>
        </p:nvSpPr>
        <p:spPr>
          <a:xfrm>
            <a:off x="-26126" y="135253"/>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nvGrpSpPr>
          <p:cNvPr id="541" name="Google Shape;541;g7f311560b7_0_546"/>
          <p:cNvGrpSpPr/>
          <p:nvPr/>
        </p:nvGrpSpPr>
        <p:grpSpPr>
          <a:xfrm>
            <a:off x="-12715" y="-12715"/>
            <a:ext cx="7434967" cy="5461206"/>
            <a:chOff x="-12715" y="-12715"/>
            <a:chExt cx="7434967" cy="5461206"/>
          </a:xfrm>
        </p:grpSpPr>
        <p:sp>
          <p:nvSpPr>
            <p:cNvPr id="542" name="Google Shape;542;g7f311560b7_0_546"/>
            <p:cNvSpPr/>
            <p:nvPr/>
          </p:nvSpPr>
          <p:spPr>
            <a:xfrm>
              <a:off x="5931446" y="-12715"/>
              <a:ext cx="1207387"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2745"/>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43" name="Google Shape;543;g7f311560b7_0_546"/>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2745"/>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44" name="Google Shape;544;g7f311560b7_0_546"/>
            <p:cNvSpPr/>
            <p:nvPr/>
          </p:nvSpPr>
          <p:spPr>
            <a:xfrm>
              <a:off x="-12715" y="4546128"/>
              <a:ext cx="2287682" cy="902363"/>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77" t="19253" r="1760" b="-35665"/>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45" name="Google Shape;545;g7f311560b7_0_546"/>
            <p:cNvSpPr/>
            <p:nvPr/>
          </p:nvSpPr>
          <p:spPr>
            <a:xfrm>
              <a:off x="5820875" y="-12715"/>
              <a:ext cx="1601377" cy="1461574"/>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73" t="-142489" r="-99554" b="925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546" name="Google Shape;546;g7f311560b7_0_546"/>
          <p:cNvSpPr txBox="1">
            <a:spLocks noGrp="1"/>
          </p:cNvSpPr>
          <p:nvPr>
            <p:ph type="title"/>
          </p:nvPr>
        </p:nvSpPr>
        <p:spPr>
          <a:xfrm rot="-420043">
            <a:off x="288387" y="354476"/>
            <a:ext cx="4391138" cy="13256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7" name="Google Shape;547;g7f311560b7_0_546"/>
          <p:cNvSpPr txBox="1">
            <a:spLocks noGrp="1"/>
          </p:cNvSpPr>
          <p:nvPr>
            <p:ph type="body" idx="1"/>
          </p:nvPr>
        </p:nvSpPr>
        <p:spPr>
          <a:xfrm>
            <a:off x="838200" y="1825625"/>
            <a:ext cx="5181600" cy="3976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4"/>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8" name="Google Shape;548;g7f311560b7_0_546"/>
          <p:cNvSpPr txBox="1">
            <a:spLocks noGrp="1"/>
          </p:cNvSpPr>
          <p:nvPr>
            <p:ph type="body" idx="2"/>
          </p:nvPr>
        </p:nvSpPr>
        <p:spPr>
          <a:xfrm>
            <a:off x="6172200" y="1825625"/>
            <a:ext cx="5181600" cy="3976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4"/>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gelijking">
  <p:cSld name="Vergelijking">
    <p:spTree>
      <p:nvGrpSpPr>
        <p:cNvPr id="1" name="Shape 549"/>
        <p:cNvGrpSpPr/>
        <p:nvPr/>
      </p:nvGrpSpPr>
      <p:grpSpPr>
        <a:xfrm>
          <a:off x="0" y="0"/>
          <a:ext cx="0" cy="0"/>
          <a:chOff x="0" y="0"/>
          <a:chExt cx="0" cy="0"/>
        </a:xfrm>
      </p:grpSpPr>
      <p:grpSp>
        <p:nvGrpSpPr>
          <p:cNvPr id="550" name="Google Shape;550;g7f311560b7_0_563"/>
          <p:cNvGrpSpPr/>
          <p:nvPr/>
        </p:nvGrpSpPr>
        <p:grpSpPr>
          <a:xfrm>
            <a:off x="10962819" y="5678470"/>
            <a:ext cx="1234840" cy="1051238"/>
            <a:chOff x="5626893" y="3026568"/>
            <a:chExt cx="937260" cy="800760"/>
          </a:xfrm>
        </p:grpSpPr>
        <p:sp>
          <p:nvSpPr>
            <p:cNvPr id="551" name="Google Shape;551;g7f311560b7_0_563"/>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52" name="Google Shape;552;g7f311560b7_0_563"/>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553" name="Google Shape;553;g7f311560b7_0_563"/>
          <p:cNvSpPr/>
          <p:nvPr/>
        </p:nvSpPr>
        <p:spPr>
          <a:xfrm>
            <a:off x="-24517" y="519002"/>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7843"/>
                </a:srgbClr>
              </a:gs>
              <a:gs pos="88000">
                <a:srgbClr val="008EDC">
                  <a:alpha val="47843"/>
                </a:srgbClr>
              </a:gs>
              <a:gs pos="100000">
                <a:srgbClr val="008EDC">
                  <a:alpha val="47843"/>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54" name="Google Shape;554;g7f311560b7_0_563"/>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5" name="Google Shape;555;g7f311560b7_0_563"/>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6" name="Google Shape;556;g7f311560b7_0_563"/>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557" name="Google Shape;557;g7f311560b7_0_563"/>
          <p:cNvSpPr/>
          <p:nvPr/>
        </p:nvSpPr>
        <p:spPr>
          <a:xfrm>
            <a:off x="-26126" y="135253"/>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nvGrpSpPr>
          <p:cNvPr id="558" name="Google Shape;558;g7f311560b7_0_563"/>
          <p:cNvGrpSpPr/>
          <p:nvPr/>
        </p:nvGrpSpPr>
        <p:grpSpPr>
          <a:xfrm>
            <a:off x="-12715" y="-12715"/>
            <a:ext cx="7434967" cy="5461206"/>
            <a:chOff x="-12715" y="-12715"/>
            <a:chExt cx="7434967" cy="5461206"/>
          </a:xfrm>
        </p:grpSpPr>
        <p:sp>
          <p:nvSpPr>
            <p:cNvPr id="559" name="Google Shape;559;g7f311560b7_0_563"/>
            <p:cNvSpPr/>
            <p:nvPr/>
          </p:nvSpPr>
          <p:spPr>
            <a:xfrm>
              <a:off x="5931446" y="-12715"/>
              <a:ext cx="1207387"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2745"/>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60" name="Google Shape;560;g7f311560b7_0_563"/>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2745"/>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61" name="Google Shape;561;g7f311560b7_0_563"/>
            <p:cNvSpPr/>
            <p:nvPr/>
          </p:nvSpPr>
          <p:spPr>
            <a:xfrm>
              <a:off x="-12715" y="4546128"/>
              <a:ext cx="2287682" cy="902363"/>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77" t="19253" r="1760" b="-35665"/>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62" name="Google Shape;562;g7f311560b7_0_563"/>
            <p:cNvSpPr/>
            <p:nvPr/>
          </p:nvSpPr>
          <p:spPr>
            <a:xfrm>
              <a:off x="5820875" y="-12715"/>
              <a:ext cx="1601377" cy="1461574"/>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73" t="-142489" r="-99554" b="925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563" name="Google Shape;563;g7f311560b7_0_563"/>
          <p:cNvSpPr txBox="1">
            <a:spLocks noGrp="1"/>
          </p:cNvSpPr>
          <p:nvPr>
            <p:ph type="title"/>
          </p:nvPr>
        </p:nvSpPr>
        <p:spPr>
          <a:xfrm rot="-420043">
            <a:off x="285901" y="312063"/>
            <a:ext cx="4391138" cy="136800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4" name="Google Shape;564;g7f311560b7_0_563"/>
          <p:cNvSpPr txBox="1">
            <a:spLocks noGrp="1"/>
          </p:cNvSpPr>
          <p:nvPr>
            <p:ph type="body" idx="1"/>
          </p:nvPr>
        </p:nvSpPr>
        <p:spPr>
          <a:xfrm>
            <a:off x="839788" y="1942689"/>
            <a:ext cx="5157900" cy="5625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2"/>
              </a:buClr>
              <a:buSzPts val="2400"/>
              <a:buNone/>
              <a:defRPr sz="2400" b="1">
                <a:solidFill>
                  <a:schemeClr val="dk2"/>
                </a:solidFill>
                <a:latin typeface="Comic Sans MS"/>
                <a:ea typeface="Comic Sans MS"/>
                <a:cs typeface="Comic Sans MS"/>
                <a:sym typeface="Comic Sans MS"/>
              </a:defRPr>
            </a:lvl1pPr>
            <a:lvl2pPr marL="914400" lvl="1" indent="-228600" algn="l">
              <a:lnSpc>
                <a:spcPct val="90000"/>
              </a:lnSpc>
              <a:spcBef>
                <a:spcPts val="500"/>
              </a:spcBef>
              <a:spcAft>
                <a:spcPts val="0"/>
              </a:spcAft>
              <a:buClr>
                <a:schemeClr val="accent4"/>
              </a:buClr>
              <a:buSzPts val="2000"/>
              <a:buNone/>
              <a:defRPr sz="2000" b="1"/>
            </a:lvl2pPr>
            <a:lvl3pPr marL="1371600" lvl="2" indent="-228600" algn="l">
              <a:lnSpc>
                <a:spcPct val="90000"/>
              </a:lnSpc>
              <a:spcBef>
                <a:spcPts val="500"/>
              </a:spcBef>
              <a:spcAft>
                <a:spcPts val="0"/>
              </a:spcAft>
              <a:buClr>
                <a:schemeClr val="accent4"/>
              </a:buClr>
              <a:buSzPts val="1800"/>
              <a:buNone/>
              <a:defRPr sz="1800" b="1"/>
            </a:lvl3pPr>
            <a:lvl4pPr marL="1828800" lvl="3" indent="-228600" algn="l">
              <a:lnSpc>
                <a:spcPct val="90000"/>
              </a:lnSpc>
              <a:spcBef>
                <a:spcPts val="500"/>
              </a:spcBef>
              <a:spcAft>
                <a:spcPts val="0"/>
              </a:spcAft>
              <a:buClr>
                <a:schemeClr val="accent4"/>
              </a:buClr>
              <a:buSzPts val="1600"/>
              <a:buNone/>
              <a:defRPr sz="1600" b="1"/>
            </a:lvl4pPr>
            <a:lvl5pPr marL="2286000" lvl="4" indent="-228600" algn="l">
              <a:lnSpc>
                <a:spcPct val="90000"/>
              </a:lnSpc>
              <a:spcBef>
                <a:spcPts val="500"/>
              </a:spcBef>
              <a:spcAft>
                <a:spcPts val="0"/>
              </a:spcAft>
              <a:buClr>
                <a:schemeClr val="accent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5" name="Google Shape;565;g7f311560b7_0_563"/>
          <p:cNvSpPr txBox="1">
            <a:spLocks noGrp="1"/>
          </p:cNvSpPr>
          <p:nvPr>
            <p:ph type="body" idx="2"/>
          </p:nvPr>
        </p:nvSpPr>
        <p:spPr>
          <a:xfrm>
            <a:off x="839788" y="2638097"/>
            <a:ext cx="5157900" cy="31845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4"/>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6" name="Google Shape;566;g7f311560b7_0_563"/>
          <p:cNvSpPr txBox="1">
            <a:spLocks noGrp="1"/>
          </p:cNvSpPr>
          <p:nvPr>
            <p:ph type="body" idx="3"/>
          </p:nvPr>
        </p:nvSpPr>
        <p:spPr>
          <a:xfrm>
            <a:off x="6172200" y="1942689"/>
            <a:ext cx="5183100" cy="5625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2"/>
              </a:buClr>
              <a:buSzPts val="2400"/>
              <a:buNone/>
              <a:defRPr sz="2400" b="1">
                <a:solidFill>
                  <a:schemeClr val="dk2"/>
                </a:solidFill>
                <a:latin typeface="Comic Sans MS"/>
                <a:ea typeface="Comic Sans MS"/>
                <a:cs typeface="Comic Sans MS"/>
                <a:sym typeface="Comic Sans MS"/>
              </a:defRPr>
            </a:lvl1pPr>
            <a:lvl2pPr marL="914400" lvl="1" indent="-228600" algn="l">
              <a:lnSpc>
                <a:spcPct val="90000"/>
              </a:lnSpc>
              <a:spcBef>
                <a:spcPts val="500"/>
              </a:spcBef>
              <a:spcAft>
                <a:spcPts val="0"/>
              </a:spcAft>
              <a:buClr>
                <a:schemeClr val="accent4"/>
              </a:buClr>
              <a:buSzPts val="2000"/>
              <a:buNone/>
              <a:defRPr sz="2000" b="1"/>
            </a:lvl2pPr>
            <a:lvl3pPr marL="1371600" lvl="2" indent="-228600" algn="l">
              <a:lnSpc>
                <a:spcPct val="90000"/>
              </a:lnSpc>
              <a:spcBef>
                <a:spcPts val="500"/>
              </a:spcBef>
              <a:spcAft>
                <a:spcPts val="0"/>
              </a:spcAft>
              <a:buClr>
                <a:schemeClr val="accent4"/>
              </a:buClr>
              <a:buSzPts val="1800"/>
              <a:buNone/>
              <a:defRPr sz="1800" b="1"/>
            </a:lvl3pPr>
            <a:lvl4pPr marL="1828800" lvl="3" indent="-228600" algn="l">
              <a:lnSpc>
                <a:spcPct val="90000"/>
              </a:lnSpc>
              <a:spcBef>
                <a:spcPts val="500"/>
              </a:spcBef>
              <a:spcAft>
                <a:spcPts val="0"/>
              </a:spcAft>
              <a:buClr>
                <a:schemeClr val="accent4"/>
              </a:buClr>
              <a:buSzPts val="1600"/>
              <a:buNone/>
              <a:defRPr sz="1600" b="1"/>
            </a:lvl4pPr>
            <a:lvl5pPr marL="2286000" lvl="4" indent="-228600" algn="l">
              <a:lnSpc>
                <a:spcPct val="90000"/>
              </a:lnSpc>
              <a:spcBef>
                <a:spcPts val="500"/>
              </a:spcBef>
              <a:spcAft>
                <a:spcPts val="0"/>
              </a:spcAft>
              <a:buClr>
                <a:schemeClr val="accent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7" name="Google Shape;567;g7f311560b7_0_563"/>
          <p:cNvSpPr txBox="1">
            <a:spLocks noGrp="1"/>
          </p:cNvSpPr>
          <p:nvPr>
            <p:ph type="body" idx="4"/>
          </p:nvPr>
        </p:nvSpPr>
        <p:spPr>
          <a:xfrm>
            <a:off x="6172200" y="2638097"/>
            <a:ext cx="5183100" cy="31845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4"/>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Inhoud met bijschrift">
  <p:cSld name="Inhoud met bijschrift">
    <p:spTree>
      <p:nvGrpSpPr>
        <p:cNvPr id="1" name="Shape 568"/>
        <p:cNvGrpSpPr/>
        <p:nvPr/>
      </p:nvGrpSpPr>
      <p:grpSpPr>
        <a:xfrm>
          <a:off x="0" y="0"/>
          <a:ext cx="0" cy="0"/>
          <a:chOff x="0" y="0"/>
          <a:chExt cx="0" cy="0"/>
        </a:xfrm>
      </p:grpSpPr>
      <p:grpSp>
        <p:nvGrpSpPr>
          <p:cNvPr id="569" name="Google Shape;569;g7f311560b7_0_582"/>
          <p:cNvGrpSpPr/>
          <p:nvPr/>
        </p:nvGrpSpPr>
        <p:grpSpPr>
          <a:xfrm>
            <a:off x="10962819" y="5678470"/>
            <a:ext cx="1234840" cy="1051238"/>
            <a:chOff x="5626893" y="3026568"/>
            <a:chExt cx="937260" cy="800760"/>
          </a:xfrm>
        </p:grpSpPr>
        <p:sp>
          <p:nvSpPr>
            <p:cNvPr id="570" name="Google Shape;570;g7f311560b7_0_582"/>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71" name="Google Shape;571;g7f311560b7_0_582"/>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572" name="Google Shape;572;g7f311560b7_0_582"/>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3" name="Google Shape;573;g7f311560b7_0_582"/>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574" name="Google Shape;574;g7f311560b7_0_582"/>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7843"/>
                </a:srgbClr>
              </a:gs>
              <a:gs pos="88000">
                <a:srgbClr val="008EDC">
                  <a:alpha val="47843"/>
                </a:srgbClr>
              </a:gs>
              <a:gs pos="100000">
                <a:srgbClr val="008EDC">
                  <a:alpha val="47843"/>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75" name="Google Shape;575;g7f311560b7_0_582"/>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76" name="Google Shape;576;g7f311560b7_0_582"/>
          <p:cNvSpPr/>
          <p:nvPr/>
        </p:nvSpPr>
        <p:spPr>
          <a:xfrm>
            <a:off x="6083299" y="-12701"/>
            <a:ext cx="1092307" cy="1016100"/>
          </a:xfrm>
          <a:custGeom>
            <a:avLst/>
            <a:gdLst/>
            <a:ahLst/>
            <a:cxnLst/>
            <a:rect l="l" t="t" r="r" b="b"/>
            <a:pathLst>
              <a:path w="1092307" h="1016100" extrusionOk="0">
                <a:moveTo>
                  <a:pt x="638873" y="12701"/>
                </a:moveTo>
                <a:lnTo>
                  <a:pt x="332773" y="361986"/>
                </a:lnTo>
                <a:lnTo>
                  <a:pt x="12701" y="1007209"/>
                </a:lnTo>
                <a:lnTo>
                  <a:pt x="12701" y="1007209"/>
                </a:lnTo>
                <a:lnTo>
                  <a:pt x="612200" y="553775"/>
                </a:lnTo>
                <a:lnTo>
                  <a:pt x="1079606" y="12701"/>
                </a:lnTo>
                <a:close/>
              </a:path>
            </a:pathLst>
          </a:custGeom>
          <a:gradFill>
            <a:gsLst>
              <a:gs pos="0">
                <a:srgbClr val="FFAA00">
                  <a:alpha val="2745"/>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77" name="Google Shape;577;g7f311560b7_0_582"/>
          <p:cNvSpPr/>
          <p:nvPr/>
        </p:nvSpPr>
        <p:spPr>
          <a:xfrm>
            <a:off x="5972798" y="-12701"/>
            <a:ext cx="1486046" cy="1333631"/>
          </a:xfrm>
          <a:custGeom>
            <a:avLst/>
            <a:gdLst/>
            <a:ahLst/>
            <a:cxnLst/>
            <a:rect l="l" t="t" r="r" b="b"/>
            <a:pathLst>
              <a:path w="1486046" h="1333631" extrusionOk="0">
                <a:moveTo>
                  <a:pt x="929732" y="12701"/>
                </a:moveTo>
                <a:lnTo>
                  <a:pt x="12701" y="1049123"/>
                </a:lnTo>
                <a:lnTo>
                  <a:pt x="321342" y="1322200"/>
                </a:lnTo>
                <a:lnTo>
                  <a:pt x="1478426" y="12701"/>
                </a:lnTo>
                <a:close/>
              </a:path>
            </a:pathLst>
          </a:custGeom>
          <a:blipFill rotWithShape="1">
            <a:blip r:embed="rId2">
              <a:alphaModFix/>
            </a:blip>
            <a:stretch>
              <a:fillRect l="10553" t="-152606" r="-103951" b="10212"/>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78" name="Google Shape;578;g7f311560b7_0_582"/>
          <p:cNvSpPr txBox="1">
            <a:spLocks noGrp="1"/>
          </p:cNvSpPr>
          <p:nvPr>
            <p:ph type="body" idx="1"/>
          </p:nvPr>
        </p:nvSpPr>
        <p:spPr>
          <a:xfrm>
            <a:off x="5180012" y="1347788"/>
            <a:ext cx="6172200" cy="433050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accent4"/>
              </a:buClr>
              <a:buSzPts val="3200"/>
              <a:buChar char="•"/>
              <a:defRPr sz="3200"/>
            </a:lvl1pPr>
            <a:lvl2pPr marL="914400" lvl="1" indent="-406400" algn="l">
              <a:lnSpc>
                <a:spcPct val="90000"/>
              </a:lnSpc>
              <a:spcBef>
                <a:spcPts val="500"/>
              </a:spcBef>
              <a:spcAft>
                <a:spcPts val="0"/>
              </a:spcAft>
              <a:buClr>
                <a:schemeClr val="accent4"/>
              </a:buClr>
              <a:buSzPts val="2800"/>
              <a:buChar char="•"/>
              <a:defRPr sz="2800"/>
            </a:lvl2pPr>
            <a:lvl3pPr marL="1371600" lvl="2" indent="-381000" algn="l">
              <a:lnSpc>
                <a:spcPct val="90000"/>
              </a:lnSpc>
              <a:spcBef>
                <a:spcPts val="500"/>
              </a:spcBef>
              <a:spcAft>
                <a:spcPts val="0"/>
              </a:spcAft>
              <a:buClr>
                <a:schemeClr val="accent4"/>
              </a:buClr>
              <a:buSzPts val="2400"/>
              <a:buChar char="•"/>
              <a:defRPr sz="2400"/>
            </a:lvl3pPr>
            <a:lvl4pPr marL="1828800" lvl="3" indent="-355600" algn="l">
              <a:lnSpc>
                <a:spcPct val="90000"/>
              </a:lnSpc>
              <a:spcBef>
                <a:spcPts val="500"/>
              </a:spcBef>
              <a:spcAft>
                <a:spcPts val="0"/>
              </a:spcAft>
              <a:buClr>
                <a:schemeClr val="accent4"/>
              </a:buClr>
              <a:buSzPts val="2000"/>
              <a:buChar char="•"/>
              <a:defRPr sz="2000"/>
            </a:lvl4pPr>
            <a:lvl5pPr marL="2286000" lvl="4" indent="-355600" algn="l">
              <a:lnSpc>
                <a:spcPct val="90000"/>
              </a:lnSpc>
              <a:spcBef>
                <a:spcPts val="500"/>
              </a:spcBef>
              <a:spcAft>
                <a:spcPts val="0"/>
              </a:spcAft>
              <a:buClr>
                <a:schemeClr val="accent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9" name="Google Shape;579;g7f311560b7_0_582"/>
          <p:cNvSpPr txBox="1">
            <a:spLocks noGrp="1"/>
          </p:cNvSpPr>
          <p:nvPr>
            <p:ph type="body" idx="2"/>
          </p:nvPr>
        </p:nvSpPr>
        <p:spPr>
          <a:xfrm>
            <a:off x="839788" y="2806262"/>
            <a:ext cx="3932100" cy="2872200"/>
          </a:xfrm>
          <a:prstGeom prst="rect">
            <a:avLst/>
          </a:prstGeom>
          <a:gradFill>
            <a:gsLst>
              <a:gs pos="0">
                <a:schemeClr val="dk2"/>
              </a:gs>
              <a:gs pos="100000">
                <a:schemeClr val="dk1"/>
              </a:gs>
            </a:gsLst>
            <a:lin ang="10800025" scaled="0"/>
          </a:gradFill>
          <a:ln>
            <a:noFill/>
          </a:ln>
        </p:spPr>
        <p:txBody>
          <a:bodyPr spcFirstLastPara="1" wrap="square" lIns="274300" tIns="45700" rIns="91425" bIns="45700" anchor="ctr" anchorCtr="0">
            <a:no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228600" algn="l">
              <a:lnSpc>
                <a:spcPct val="90000"/>
              </a:lnSpc>
              <a:spcBef>
                <a:spcPts val="500"/>
              </a:spcBef>
              <a:spcAft>
                <a:spcPts val="0"/>
              </a:spcAft>
              <a:buClr>
                <a:schemeClr val="accent4"/>
              </a:buClr>
              <a:buSzPts val="1400"/>
              <a:buNone/>
              <a:defRPr sz="1400"/>
            </a:lvl2pPr>
            <a:lvl3pPr marL="1371600" lvl="2" indent="-228600" algn="l">
              <a:lnSpc>
                <a:spcPct val="90000"/>
              </a:lnSpc>
              <a:spcBef>
                <a:spcPts val="500"/>
              </a:spcBef>
              <a:spcAft>
                <a:spcPts val="0"/>
              </a:spcAft>
              <a:buClr>
                <a:schemeClr val="accent4"/>
              </a:buClr>
              <a:buSzPts val="1200"/>
              <a:buNone/>
              <a:defRPr sz="1200"/>
            </a:lvl3pPr>
            <a:lvl4pPr marL="1828800" lvl="3" indent="-228600" algn="l">
              <a:lnSpc>
                <a:spcPct val="90000"/>
              </a:lnSpc>
              <a:spcBef>
                <a:spcPts val="500"/>
              </a:spcBef>
              <a:spcAft>
                <a:spcPts val="0"/>
              </a:spcAft>
              <a:buClr>
                <a:schemeClr val="accent4"/>
              </a:buClr>
              <a:buSzPts val="1000"/>
              <a:buNone/>
              <a:defRPr sz="1000"/>
            </a:lvl4pPr>
            <a:lvl5pPr marL="2286000" lvl="4" indent="-228600" algn="l">
              <a:lnSpc>
                <a:spcPct val="90000"/>
              </a:lnSpc>
              <a:spcBef>
                <a:spcPts val="500"/>
              </a:spcBef>
              <a:spcAft>
                <a:spcPts val="0"/>
              </a:spcAft>
              <a:buClr>
                <a:schemeClr val="accent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0" name="Google Shape;580;g7f311560b7_0_582"/>
          <p:cNvSpPr txBox="1">
            <a:spLocks noGrp="1"/>
          </p:cNvSpPr>
          <p:nvPr>
            <p:ph type="title"/>
          </p:nvPr>
        </p:nvSpPr>
        <p:spPr>
          <a:xfrm rot="-372070">
            <a:off x="857457" y="721341"/>
            <a:ext cx="3918729" cy="13256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Chart dia">
  <p:cSld name="2_Chart dia">
    <p:spTree>
      <p:nvGrpSpPr>
        <p:cNvPr id="1" name="Shape 581"/>
        <p:cNvGrpSpPr/>
        <p:nvPr/>
      </p:nvGrpSpPr>
      <p:grpSpPr>
        <a:xfrm>
          <a:off x="0" y="0"/>
          <a:ext cx="0" cy="0"/>
          <a:chOff x="0" y="0"/>
          <a:chExt cx="0" cy="0"/>
        </a:xfrm>
      </p:grpSpPr>
      <p:grpSp>
        <p:nvGrpSpPr>
          <p:cNvPr id="582" name="Google Shape;582;g7f311560b7_0_595"/>
          <p:cNvGrpSpPr/>
          <p:nvPr/>
        </p:nvGrpSpPr>
        <p:grpSpPr>
          <a:xfrm>
            <a:off x="10962819" y="5678470"/>
            <a:ext cx="1234840" cy="1051238"/>
            <a:chOff x="5626893" y="3026568"/>
            <a:chExt cx="937260" cy="800760"/>
          </a:xfrm>
        </p:grpSpPr>
        <p:sp>
          <p:nvSpPr>
            <p:cNvPr id="583" name="Google Shape;583;g7f311560b7_0_595"/>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84" name="Google Shape;584;g7f311560b7_0_595"/>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585" name="Google Shape;585;g7f311560b7_0_595"/>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6" name="Google Shape;586;g7f311560b7_0_595"/>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587" name="Google Shape;587;g7f311560b7_0_595"/>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7843"/>
                </a:srgbClr>
              </a:gs>
              <a:gs pos="88000">
                <a:srgbClr val="008EDC">
                  <a:alpha val="47843"/>
                </a:srgbClr>
              </a:gs>
              <a:gs pos="100000">
                <a:srgbClr val="008EDC">
                  <a:alpha val="47843"/>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88" name="Google Shape;588;g7f311560b7_0_595"/>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89" name="Google Shape;589;g7f311560b7_0_595"/>
          <p:cNvSpPr/>
          <p:nvPr/>
        </p:nvSpPr>
        <p:spPr>
          <a:xfrm>
            <a:off x="6083299" y="-12701"/>
            <a:ext cx="1092307" cy="1016100"/>
          </a:xfrm>
          <a:custGeom>
            <a:avLst/>
            <a:gdLst/>
            <a:ahLst/>
            <a:cxnLst/>
            <a:rect l="l" t="t" r="r" b="b"/>
            <a:pathLst>
              <a:path w="1092307" h="1016100" extrusionOk="0">
                <a:moveTo>
                  <a:pt x="638873" y="12701"/>
                </a:moveTo>
                <a:lnTo>
                  <a:pt x="332773" y="361986"/>
                </a:lnTo>
                <a:lnTo>
                  <a:pt x="12701" y="1007209"/>
                </a:lnTo>
                <a:lnTo>
                  <a:pt x="12701" y="1007209"/>
                </a:lnTo>
                <a:lnTo>
                  <a:pt x="612200" y="553775"/>
                </a:lnTo>
                <a:lnTo>
                  <a:pt x="1079606" y="12701"/>
                </a:lnTo>
                <a:close/>
              </a:path>
            </a:pathLst>
          </a:custGeom>
          <a:gradFill>
            <a:gsLst>
              <a:gs pos="0">
                <a:srgbClr val="FFAA00">
                  <a:alpha val="2745"/>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90" name="Google Shape;590;g7f311560b7_0_595"/>
          <p:cNvSpPr/>
          <p:nvPr/>
        </p:nvSpPr>
        <p:spPr>
          <a:xfrm>
            <a:off x="5972798" y="-12701"/>
            <a:ext cx="1486046" cy="1333631"/>
          </a:xfrm>
          <a:custGeom>
            <a:avLst/>
            <a:gdLst/>
            <a:ahLst/>
            <a:cxnLst/>
            <a:rect l="l" t="t" r="r" b="b"/>
            <a:pathLst>
              <a:path w="1486046" h="1333631" extrusionOk="0">
                <a:moveTo>
                  <a:pt x="929732" y="12701"/>
                </a:moveTo>
                <a:lnTo>
                  <a:pt x="12701" y="1049123"/>
                </a:lnTo>
                <a:lnTo>
                  <a:pt x="321342" y="1322200"/>
                </a:lnTo>
                <a:lnTo>
                  <a:pt x="1478426" y="12701"/>
                </a:lnTo>
                <a:close/>
              </a:path>
            </a:pathLst>
          </a:custGeom>
          <a:blipFill rotWithShape="1">
            <a:blip r:embed="rId2">
              <a:alphaModFix/>
            </a:blip>
            <a:stretch>
              <a:fillRect l="10553" t="-152606" r="-103951" b="10212"/>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91" name="Google Shape;591;g7f311560b7_0_595"/>
          <p:cNvSpPr>
            <a:spLocks noGrp="1"/>
          </p:cNvSpPr>
          <p:nvPr>
            <p:ph type="pic" idx="2"/>
          </p:nvPr>
        </p:nvSpPr>
        <p:spPr>
          <a:xfrm>
            <a:off x="5183188" y="1347788"/>
            <a:ext cx="6172200" cy="4330500"/>
          </a:xfrm>
          <a:prstGeom prst="rect">
            <a:avLst/>
          </a:prstGeom>
          <a:noFill/>
          <a:ln>
            <a:noFill/>
          </a:ln>
        </p:spPr>
      </p:sp>
      <p:sp>
        <p:nvSpPr>
          <p:cNvPr id="592" name="Google Shape;592;g7f311560b7_0_595"/>
          <p:cNvSpPr txBox="1">
            <a:spLocks noGrp="1"/>
          </p:cNvSpPr>
          <p:nvPr>
            <p:ph type="body" idx="1"/>
          </p:nvPr>
        </p:nvSpPr>
        <p:spPr>
          <a:xfrm>
            <a:off x="839788" y="2603601"/>
            <a:ext cx="3932100" cy="3074700"/>
          </a:xfrm>
          <a:prstGeom prst="rect">
            <a:avLst/>
          </a:prstGeom>
          <a:gradFill>
            <a:gsLst>
              <a:gs pos="0">
                <a:schemeClr val="dk2"/>
              </a:gs>
              <a:gs pos="100000">
                <a:schemeClr val="dk1"/>
              </a:gs>
            </a:gsLst>
            <a:lin ang="10800025" scaled="0"/>
          </a:gradFill>
          <a:ln>
            <a:noFill/>
          </a:ln>
        </p:spPr>
        <p:txBody>
          <a:bodyPr spcFirstLastPara="1" wrap="square" lIns="274300" tIns="45700" rIns="91425" bIns="45700" anchor="ctr" anchorCtr="0">
            <a:noAutofit/>
          </a:bodyPr>
          <a:lstStyle>
            <a:lvl1pPr marL="457200" lvl="0" indent="-228600" algn="l">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accent4"/>
              </a:buClr>
              <a:buSzPts val="1400"/>
              <a:buNone/>
              <a:defRPr sz="1400"/>
            </a:lvl2pPr>
            <a:lvl3pPr marL="1371600" lvl="2" indent="-228600" algn="l">
              <a:lnSpc>
                <a:spcPct val="90000"/>
              </a:lnSpc>
              <a:spcBef>
                <a:spcPts val="500"/>
              </a:spcBef>
              <a:spcAft>
                <a:spcPts val="0"/>
              </a:spcAft>
              <a:buClr>
                <a:schemeClr val="accent4"/>
              </a:buClr>
              <a:buSzPts val="1200"/>
              <a:buNone/>
              <a:defRPr sz="1200"/>
            </a:lvl3pPr>
            <a:lvl4pPr marL="1828800" lvl="3" indent="-228600" algn="l">
              <a:lnSpc>
                <a:spcPct val="90000"/>
              </a:lnSpc>
              <a:spcBef>
                <a:spcPts val="500"/>
              </a:spcBef>
              <a:spcAft>
                <a:spcPts val="0"/>
              </a:spcAft>
              <a:buClr>
                <a:schemeClr val="accent4"/>
              </a:buClr>
              <a:buSzPts val="1000"/>
              <a:buNone/>
              <a:defRPr sz="1000"/>
            </a:lvl4pPr>
            <a:lvl5pPr marL="2286000" lvl="4" indent="-228600" algn="l">
              <a:lnSpc>
                <a:spcPct val="90000"/>
              </a:lnSpc>
              <a:spcBef>
                <a:spcPts val="500"/>
              </a:spcBef>
              <a:spcAft>
                <a:spcPts val="0"/>
              </a:spcAft>
              <a:buClr>
                <a:schemeClr val="accent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3" name="Google Shape;593;g7f311560b7_0_595"/>
          <p:cNvSpPr txBox="1">
            <a:spLocks noGrp="1"/>
          </p:cNvSpPr>
          <p:nvPr>
            <p:ph type="title"/>
          </p:nvPr>
        </p:nvSpPr>
        <p:spPr>
          <a:xfrm rot="-371201">
            <a:off x="857635" y="725094"/>
            <a:ext cx="3833225" cy="132561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Alleen titel">
  <p:cSld name="Alleen titel">
    <p:spTree>
      <p:nvGrpSpPr>
        <p:cNvPr id="1" name="Shape 594"/>
        <p:cNvGrpSpPr/>
        <p:nvPr/>
      </p:nvGrpSpPr>
      <p:grpSpPr>
        <a:xfrm>
          <a:off x="0" y="0"/>
          <a:ext cx="0" cy="0"/>
          <a:chOff x="0" y="0"/>
          <a:chExt cx="0" cy="0"/>
        </a:xfrm>
      </p:grpSpPr>
      <p:grpSp>
        <p:nvGrpSpPr>
          <p:cNvPr id="595" name="Google Shape;595;g7f311560b7_0_608"/>
          <p:cNvGrpSpPr/>
          <p:nvPr/>
        </p:nvGrpSpPr>
        <p:grpSpPr>
          <a:xfrm>
            <a:off x="10962819" y="5678470"/>
            <a:ext cx="1234840" cy="1051238"/>
            <a:chOff x="5626893" y="3026568"/>
            <a:chExt cx="937260" cy="800760"/>
          </a:xfrm>
        </p:grpSpPr>
        <p:sp>
          <p:nvSpPr>
            <p:cNvPr id="596" name="Google Shape;596;g7f311560b7_0_608"/>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97" name="Google Shape;597;g7f311560b7_0_608"/>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598" name="Google Shape;598;g7f311560b7_0_608"/>
          <p:cNvSpPr/>
          <p:nvPr/>
        </p:nvSpPr>
        <p:spPr>
          <a:xfrm>
            <a:off x="-24517" y="519002"/>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7843"/>
                </a:srgbClr>
              </a:gs>
              <a:gs pos="88000">
                <a:srgbClr val="008EDC">
                  <a:alpha val="47843"/>
                </a:srgbClr>
              </a:gs>
              <a:gs pos="100000">
                <a:srgbClr val="008EDC">
                  <a:alpha val="47843"/>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99" name="Google Shape;599;g7f311560b7_0_608"/>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0" name="Google Shape;600;g7f311560b7_0_608"/>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1" name="Google Shape;601;g7f311560b7_0_608"/>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602" name="Google Shape;602;g7f311560b7_0_608"/>
          <p:cNvSpPr/>
          <p:nvPr/>
        </p:nvSpPr>
        <p:spPr>
          <a:xfrm>
            <a:off x="-26126" y="135253"/>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nvGrpSpPr>
          <p:cNvPr id="603" name="Google Shape;603;g7f311560b7_0_608"/>
          <p:cNvGrpSpPr/>
          <p:nvPr/>
        </p:nvGrpSpPr>
        <p:grpSpPr>
          <a:xfrm>
            <a:off x="-12715" y="-12715"/>
            <a:ext cx="7434967" cy="5461206"/>
            <a:chOff x="-12715" y="-12715"/>
            <a:chExt cx="7434967" cy="5461206"/>
          </a:xfrm>
        </p:grpSpPr>
        <p:sp>
          <p:nvSpPr>
            <p:cNvPr id="604" name="Google Shape;604;g7f311560b7_0_608"/>
            <p:cNvSpPr/>
            <p:nvPr/>
          </p:nvSpPr>
          <p:spPr>
            <a:xfrm>
              <a:off x="5931446" y="-12715"/>
              <a:ext cx="1207387"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2745"/>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605" name="Google Shape;605;g7f311560b7_0_608"/>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2745"/>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606" name="Google Shape;606;g7f311560b7_0_608"/>
            <p:cNvSpPr/>
            <p:nvPr/>
          </p:nvSpPr>
          <p:spPr>
            <a:xfrm>
              <a:off x="-12715" y="4546128"/>
              <a:ext cx="2287682" cy="902363"/>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77" t="19253" r="1760" b="-35665"/>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607" name="Google Shape;607;g7f311560b7_0_608"/>
            <p:cNvSpPr/>
            <p:nvPr/>
          </p:nvSpPr>
          <p:spPr>
            <a:xfrm>
              <a:off x="5820875" y="-12715"/>
              <a:ext cx="1601377" cy="1461574"/>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73" t="-142489" r="-99554" b="925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608" name="Google Shape;608;g7f311560b7_0_608"/>
          <p:cNvSpPr txBox="1">
            <a:spLocks noGrp="1"/>
          </p:cNvSpPr>
          <p:nvPr>
            <p:ph type="title"/>
          </p:nvPr>
        </p:nvSpPr>
        <p:spPr>
          <a:xfrm rot="-420043">
            <a:off x="288387" y="354476"/>
            <a:ext cx="4391138" cy="13256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Leeg">
  <p:cSld name="Leeg">
    <p:spTree>
      <p:nvGrpSpPr>
        <p:cNvPr id="1" name="Shape 609"/>
        <p:cNvGrpSpPr/>
        <p:nvPr/>
      </p:nvGrpSpPr>
      <p:grpSpPr>
        <a:xfrm>
          <a:off x="0" y="0"/>
          <a:ext cx="0" cy="0"/>
          <a:chOff x="0" y="0"/>
          <a:chExt cx="0" cy="0"/>
        </a:xfrm>
      </p:grpSpPr>
      <p:grpSp>
        <p:nvGrpSpPr>
          <p:cNvPr id="610" name="Google Shape;610;g7f311560b7_0_623"/>
          <p:cNvGrpSpPr/>
          <p:nvPr/>
        </p:nvGrpSpPr>
        <p:grpSpPr>
          <a:xfrm>
            <a:off x="10962819" y="5678470"/>
            <a:ext cx="1234840" cy="1051238"/>
            <a:chOff x="5626893" y="3026568"/>
            <a:chExt cx="937260" cy="800760"/>
          </a:xfrm>
        </p:grpSpPr>
        <p:sp>
          <p:nvSpPr>
            <p:cNvPr id="611" name="Google Shape;611;g7f311560b7_0_623"/>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612" name="Google Shape;612;g7f311560b7_0_623"/>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613" name="Google Shape;613;g7f311560b7_0_623"/>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4" name="Google Shape;614;g7f311560b7_0_623"/>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5" name="Google Shape;615;g7f311560b7_0_623"/>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grpSp>
        <p:nvGrpSpPr>
          <p:cNvPr id="616" name="Google Shape;616;g7f311560b7_0_623"/>
          <p:cNvGrpSpPr/>
          <p:nvPr/>
        </p:nvGrpSpPr>
        <p:grpSpPr>
          <a:xfrm>
            <a:off x="-12715" y="-12715"/>
            <a:ext cx="7434967" cy="5461206"/>
            <a:chOff x="-12715" y="-12715"/>
            <a:chExt cx="7434967" cy="5461206"/>
          </a:xfrm>
        </p:grpSpPr>
        <p:sp>
          <p:nvSpPr>
            <p:cNvPr id="617" name="Google Shape;617;g7f311560b7_0_623"/>
            <p:cNvSpPr/>
            <p:nvPr/>
          </p:nvSpPr>
          <p:spPr>
            <a:xfrm>
              <a:off x="5931446" y="-12715"/>
              <a:ext cx="1207387"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2745"/>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618" name="Google Shape;618;g7f311560b7_0_623"/>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2745"/>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619" name="Google Shape;619;g7f311560b7_0_623"/>
            <p:cNvSpPr/>
            <p:nvPr/>
          </p:nvSpPr>
          <p:spPr>
            <a:xfrm>
              <a:off x="-12715" y="4546128"/>
              <a:ext cx="2287682" cy="902363"/>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77" t="19253" r="1760" b="-35665"/>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620" name="Google Shape;620;g7f311560b7_0_623"/>
            <p:cNvSpPr/>
            <p:nvPr/>
          </p:nvSpPr>
          <p:spPr>
            <a:xfrm>
              <a:off x="5820875" y="-12715"/>
              <a:ext cx="1601377" cy="1461574"/>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73" t="-142489" r="-99554" b="925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Handmatig">
  <p:cSld name="Handmatig">
    <p:bg>
      <p:bgPr>
        <a:solidFill>
          <a:schemeClr val="lt1"/>
        </a:solidFill>
        <a:effectLst/>
      </p:bgPr>
    </p:bg>
    <p:spTree>
      <p:nvGrpSpPr>
        <p:cNvPr id="1" name="Shape 621"/>
        <p:cNvGrpSpPr/>
        <p:nvPr/>
      </p:nvGrpSpPr>
      <p:grpSpPr>
        <a:xfrm>
          <a:off x="0" y="0"/>
          <a:ext cx="0" cy="0"/>
          <a:chOff x="0" y="0"/>
          <a:chExt cx="0" cy="0"/>
        </a:xfrm>
      </p:grpSpPr>
      <p:sp>
        <p:nvSpPr>
          <p:cNvPr id="622" name="Google Shape;622;g7f311560b7_0_635"/>
          <p:cNvSpPr/>
          <p:nvPr/>
        </p:nvSpPr>
        <p:spPr>
          <a:xfrm>
            <a:off x="-12778" y="429785"/>
            <a:ext cx="7606298" cy="1490681"/>
          </a:xfrm>
          <a:custGeom>
            <a:avLst/>
            <a:gdLst/>
            <a:ahLst/>
            <a:cxnLst/>
            <a:rect l="l" t="t" r="r" b="b"/>
            <a:pathLst>
              <a:path w="7606298" h="1490681" extrusionOk="0">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rgbClr val="008EDC">
                  <a:alpha val="7843"/>
                </a:srgbClr>
              </a:gs>
              <a:gs pos="100000">
                <a:srgbClr val="008EDC">
                  <a:alpha val="20000"/>
                </a:srgbClr>
              </a:gs>
            </a:gsLst>
            <a:lin ang="60161"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623" name="Google Shape;623;g7f311560b7_0_635"/>
          <p:cNvSpPr txBox="1">
            <a:spLocks noGrp="1"/>
          </p:cNvSpPr>
          <p:nvPr>
            <p:ph type="body" idx="1"/>
          </p:nvPr>
        </p:nvSpPr>
        <p:spPr>
          <a:xfrm>
            <a:off x="711200" y="1896003"/>
            <a:ext cx="528600" cy="1092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5"/>
              </a:buClr>
              <a:buSzPts val="7000"/>
              <a:buNone/>
              <a:defRPr sz="7000" b="1">
                <a:solidFill>
                  <a:schemeClr val="accent5"/>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4" name="Google Shape;624;g7f311560b7_0_635"/>
          <p:cNvSpPr txBox="1">
            <a:spLocks noGrp="1"/>
          </p:cNvSpPr>
          <p:nvPr>
            <p:ph type="body" idx="2"/>
          </p:nvPr>
        </p:nvSpPr>
        <p:spPr>
          <a:xfrm>
            <a:off x="1185863" y="2088090"/>
            <a:ext cx="31032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2500"/>
              <a:buNone/>
              <a:defRPr sz="2500" b="1">
                <a:solidFill>
                  <a:schemeClr val="dk2"/>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5" name="Google Shape;625;g7f311560b7_0_635"/>
          <p:cNvSpPr txBox="1">
            <a:spLocks noGrp="1"/>
          </p:cNvSpPr>
          <p:nvPr>
            <p:ph type="body" idx="3"/>
          </p:nvPr>
        </p:nvSpPr>
        <p:spPr>
          <a:xfrm>
            <a:off x="4804600" y="1896003"/>
            <a:ext cx="528600" cy="1092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5"/>
              </a:buClr>
              <a:buSzPts val="7000"/>
              <a:buNone/>
              <a:defRPr sz="7000" b="1">
                <a:solidFill>
                  <a:schemeClr val="accent5"/>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6" name="Google Shape;626;g7f311560b7_0_635"/>
          <p:cNvSpPr txBox="1">
            <a:spLocks noGrp="1"/>
          </p:cNvSpPr>
          <p:nvPr>
            <p:ph type="body" idx="4"/>
          </p:nvPr>
        </p:nvSpPr>
        <p:spPr>
          <a:xfrm>
            <a:off x="5349603" y="2088090"/>
            <a:ext cx="22440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2500"/>
              <a:buNone/>
              <a:defRPr sz="2500" b="1">
                <a:solidFill>
                  <a:schemeClr val="dk2"/>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7" name="Google Shape;627;g7f311560b7_0_635"/>
          <p:cNvSpPr txBox="1">
            <a:spLocks noGrp="1"/>
          </p:cNvSpPr>
          <p:nvPr>
            <p:ph type="body" idx="5"/>
          </p:nvPr>
        </p:nvSpPr>
        <p:spPr>
          <a:xfrm>
            <a:off x="7890713" y="1913782"/>
            <a:ext cx="528600" cy="1092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5"/>
              </a:buClr>
              <a:buSzPts val="7000"/>
              <a:buNone/>
              <a:defRPr sz="7000" b="1">
                <a:solidFill>
                  <a:schemeClr val="accent5"/>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8" name="Google Shape;628;g7f311560b7_0_635"/>
          <p:cNvSpPr txBox="1">
            <a:spLocks noGrp="1"/>
          </p:cNvSpPr>
          <p:nvPr>
            <p:ph type="body" idx="6"/>
          </p:nvPr>
        </p:nvSpPr>
        <p:spPr>
          <a:xfrm>
            <a:off x="8435716" y="2105869"/>
            <a:ext cx="29592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2500"/>
              <a:buNone/>
              <a:defRPr sz="2500" b="1">
                <a:solidFill>
                  <a:schemeClr val="dk2"/>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9" name="Google Shape;629;g7f311560b7_0_635"/>
          <p:cNvSpPr txBox="1">
            <a:spLocks noGrp="1"/>
          </p:cNvSpPr>
          <p:nvPr>
            <p:ph type="body" idx="7"/>
          </p:nvPr>
        </p:nvSpPr>
        <p:spPr>
          <a:xfrm>
            <a:off x="891723" y="2943573"/>
            <a:ext cx="16986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4"/>
              </a:buClr>
              <a:buSzPts val="1600"/>
              <a:buNone/>
              <a:defRPr sz="1600" b="1">
                <a:solidFill>
                  <a:schemeClr val="accent4"/>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0" name="Google Shape;630;g7f311560b7_0_635"/>
          <p:cNvSpPr txBox="1">
            <a:spLocks noGrp="1"/>
          </p:cNvSpPr>
          <p:nvPr>
            <p:ph type="body" idx="8"/>
          </p:nvPr>
        </p:nvSpPr>
        <p:spPr>
          <a:xfrm>
            <a:off x="2590348" y="2943573"/>
            <a:ext cx="16986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4"/>
              </a:buClr>
              <a:buSzPts val="1600"/>
              <a:buNone/>
              <a:defRPr sz="1600" b="1">
                <a:solidFill>
                  <a:schemeClr val="accent4"/>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1" name="Google Shape;631;g7f311560b7_0_635"/>
          <p:cNvSpPr txBox="1">
            <a:spLocks noGrp="1"/>
          </p:cNvSpPr>
          <p:nvPr>
            <p:ph type="body" idx="9"/>
          </p:nvPr>
        </p:nvSpPr>
        <p:spPr>
          <a:xfrm>
            <a:off x="4794793" y="2943573"/>
            <a:ext cx="16986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4"/>
              </a:buClr>
              <a:buSzPts val="1600"/>
              <a:buNone/>
              <a:defRPr sz="1600" b="1">
                <a:solidFill>
                  <a:schemeClr val="accent4"/>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2" name="Google Shape;632;g7f311560b7_0_635"/>
          <p:cNvSpPr txBox="1">
            <a:spLocks noGrp="1"/>
          </p:cNvSpPr>
          <p:nvPr>
            <p:ph type="body" idx="13"/>
          </p:nvPr>
        </p:nvSpPr>
        <p:spPr>
          <a:xfrm>
            <a:off x="7876955" y="2942030"/>
            <a:ext cx="35178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4"/>
              </a:buClr>
              <a:buSzPts val="1600"/>
              <a:buNone/>
              <a:defRPr sz="1600" b="1">
                <a:solidFill>
                  <a:schemeClr val="accent4"/>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3" name="Google Shape;633;g7f311560b7_0_635"/>
          <p:cNvSpPr txBox="1">
            <a:spLocks noGrp="1"/>
          </p:cNvSpPr>
          <p:nvPr>
            <p:ph type="body" idx="14"/>
          </p:nvPr>
        </p:nvSpPr>
        <p:spPr>
          <a:xfrm>
            <a:off x="891722" y="5607548"/>
            <a:ext cx="33972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3"/>
              </a:buClr>
              <a:buSzPts val="1600"/>
              <a:buNone/>
              <a:defRPr sz="1600" b="0">
                <a:solidFill>
                  <a:schemeClr val="accent3"/>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4" name="Google Shape;634;g7f311560b7_0_635"/>
          <p:cNvSpPr txBox="1">
            <a:spLocks noGrp="1"/>
          </p:cNvSpPr>
          <p:nvPr>
            <p:ph type="body" idx="15"/>
          </p:nvPr>
        </p:nvSpPr>
        <p:spPr>
          <a:xfrm>
            <a:off x="4794792" y="4909834"/>
            <a:ext cx="16986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2"/>
              </a:buClr>
              <a:buSzPts val="1600"/>
              <a:buNone/>
              <a:defRPr sz="1600" b="0">
                <a:solidFill>
                  <a:schemeClr val="accent2"/>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5" name="Google Shape;635;g7f311560b7_0_635"/>
          <p:cNvSpPr txBox="1">
            <a:spLocks noGrp="1"/>
          </p:cNvSpPr>
          <p:nvPr>
            <p:ph type="body" idx="16"/>
          </p:nvPr>
        </p:nvSpPr>
        <p:spPr>
          <a:xfrm>
            <a:off x="7890713" y="4909834"/>
            <a:ext cx="26928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2"/>
              </a:buClr>
              <a:buSzPts val="1600"/>
              <a:buNone/>
              <a:defRPr sz="1600" b="0">
                <a:solidFill>
                  <a:schemeClr val="accent2"/>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6" name="Google Shape;636;g7f311560b7_0_635"/>
          <p:cNvSpPr>
            <a:spLocks noGrp="1"/>
          </p:cNvSpPr>
          <p:nvPr>
            <p:ph type="pic" idx="17"/>
          </p:nvPr>
        </p:nvSpPr>
        <p:spPr>
          <a:xfrm>
            <a:off x="891723" y="3816446"/>
            <a:ext cx="1636800" cy="1618500"/>
          </a:xfrm>
          <a:prstGeom prst="rect">
            <a:avLst/>
          </a:prstGeom>
          <a:noFill/>
          <a:ln>
            <a:noFill/>
          </a:ln>
        </p:spPr>
      </p:sp>
      <p:sp>
        <p:nvSpPr>
          <p:cNvPr id="637" name="Google Shape;637;g7f311560b7_0_635"/>
          <p:cNvSpPr>
            <a:spLocks noGrp="1"/>
          </p:cNvSpPr>
          <p:nvPr>
            <p:ph type="pic" idx="18"/>
          </p:nvPr>
        </p:nvSpPr>
        <p:spPr>
          <a:xfrm>
            <a:off x="2590348" y="3816446"/>
            <a:ext cx="1636800" cy="1618500"/>
          </a:xfrm>
          <a:prstGeom prst="rect">
            <a:avLst/>
          </a:prstGeom>
          <a:noFill/>
          <a:ln>
            <a:noFill/>
          </a:ln>
        </p:spPr>
      </p:sp>
      <p:sp>
        <p:nvSpPr>
          <p:cNvPr id="638" name="Google Shape;638;g7f311560b7_0_635"/>
          <p:cNvSpPr>
            <a:spLocks noGrp="1"/>
          </p:cNvSpPr>
          <p:nvPr>
            <p:ph type="pic" idx="19"/>
          </p:nvPr>
        </p:nvSpPr>
        <p:spPr>
          <a:xfrm>
            <a:off x="4794793" y="3816446"/>
            <a:ext cx="2048400" cy="896100"/>
          </a:xfrm>
          <a:prstGeom prst="rect">
            <a:avLst/>
          </a:prstGeom>
          <a:noFill/>
          <a:ln>
            <a:noFill/>
          </a:ln>
        </p:spPr>
      </p:sp>
      <p:sp>
        <p:nvSpPr>
          <p:cNvPr id="639" name="Google Shape;639;g7f311560b7_0_635"/>
          <p:cNvSpPr>
            <a:spLocks noGrp="1"/>
          </p:cNvSpPr>
          <p:nvPr>
            <p:ph type="pic" idx="20"/>
          </p:nvPr>
        </p:nvSpPr>
        <p:spPr>
          <a:xfrm>
            <a:off x="7876955" y="3864572"/>
            <a:ext cx="1481400" cy="759000"/>
          </a:xfrm>
          <a:prstGeom prst="rect">
            <a:avLst/>
          </a:prstGeom>
          <a:noFill/>
          <a:ln>
            <a:noFill/>
          </a:ln>
        </p:spPr>
      </p:sp>
      <p:sp>
        <p:nvSpPr>
          <p:cNvPr id="640" name="Google Shape;640;g7f311560b7_0_635"/>
          <p:cNvSpPr txBox="1">
            <a:spLocks noGrp="1"/>
          </p:cNvSpPr>
          <p:nvPr>
            <p:ph type="title"/>
          </p:nvPr>
        </p:nvSpPr>
        <p:spPr>
          <a:xfrm>
            <a:off x="0" y="365125"/>
            <a:ext cx="7909500" cy="1069800"/>
          </a:xfrm>
          <a:prstGeom prst="rect">
            <a:avLst/>
          </a:prstGeom>
          <a:gradFill>
            <a:gsLst>
              <a:gs pos="0">
                <a:schemeClr val="accent2"/>
              </a:gs>
              <a:gs pos="100000">
                <a:schemeClr val="accent1"/>
              </a:gs>
            </a:gsLst>
            <a:lin ang="10800025" scaled="0"/>
          </a:gradFill>
          <a:ln>
            <a:noFill/>
          </a:ln>
        </p:spPr>
        <p:txBody>
          <a:bodyPr spcFirstLastPara="1" wrap="square" lIns="900000"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kstindeling 1">
  <p:cSld name="Tekstindeling 1">
    <p:spTree>
      <p:nvGrpSpPr>
        <p:cNvPr id="1" name="Shape 68"/>
        <p:cNvGrpSpPr/>
        <p:nvPr/>
      </p:nvGrpSpPr>
      <p:grpSpPr>
        <a:xfrm>
          <a:off x="0" y="0"/>
          <a:ext cx="0" cy="0"/>
          <a:chOff x="0" y="0"/>
          <a:chExt cx="0" cy="0"/>
        </a:xfrm>
      </p:grpSpPr>
      <p:grpSp>
        <p:nvGrpSpPr>
          <p:cNvPr id="69" name="Google Shape;69;p16"/>
          <p:cNvGrpSpPr/>
          <p:nvPr/>
        </p:nvGrpSpPr>
        <p:grpSpPr>
          <a:xfrm>
            <a:off x="10962819" y="5678470"/>
            <a:ext cx="1234840" cy="1051238"/>
            <a:chOff x="5626893" y="3026568"/>
            <a:chExt cx="937260" cy="800760"/>
          </a:xfrm>
        </p:grpSpPr>
        <p:sp>
          <p:nvSpPr>
            <p:cNvPr id="70" name="Google Shape;70;p16"/>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71" name="Google Shape;71;p16"/>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72" name="Google Shape;72;p16"/>
          <p:cNvSpPr txBox="1">
            <a:spLocks noGrp="1"/>
          </p:cNvSpPr>
          <p:nvPr>
            <p:ph type="body" idx="1"/>
          </p:nvPr>
        </p:nvSpPr>
        <p:spPr>
          <a:xfrm>
            <a:off x="748030" y="2442380"/>
            <a:ext cx="3913500" cy="804600"/>
          </a:xfrm>
          <a:prstGeom prst="rect">
            <a:avLst/>
          </a:prstGeom>
          <a:gradFill>
            <a:gsLst>
              <a:gs pos="0">
                <a:schemeClr val="dk2"/>
              </a:gs>
              <a:gs pos="100000">
                <a:schemeClr val="dk1"/>
              </a:gs>
            </a:gsLst>
            <a:lin ang="10800025" scaled="0"/>
          </a:gradFill>
          <a:ln>
            <a:noFill/>
          </a:ln>
        </p:spPr>
        <p:txBody>
          <a:bodyPr spcFirstLastPara="1" wrap="square" lIns="144000" tIns="72000" rIns="91425" bIns="72000" anchor="ctr" anchorCtr="0">
            <a:noAutofit/>
          </a:bodyPr>
          <a:lstStyle>
            <a:lvl1pPr marL="457200" lvl="0" indent="-228600" algn="l">
              <a:lnSpc>
                <a:spcPct val="90000"/>
              </a:lnSpc>
              <a:spcBef>
                <a:spcPts val="1000"/>
              </a:spcBef>
              <a:spcAft>
                <a:spcPts val="0"/>
              </a:spcAft>
              <a:buClr>
                <a:schemeClr val="lt1"/>
              </a:buClr>
              <a:buSzPts val="2000"/>
              <a:buNone/>
              <a:defRPr sz="2000" b="1">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
        <p:nvSpPr>
          <p:cNvPr id="73" name="Google Shape;73;p16"/>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6"/>
          <p:cNvSpPr txBox="1">
            <a:spLocks noGrp="1"/>
          </p:cNvSpPr>
          <p:nvPr>
            <p:ph type="ftr" idx="11"/>
          </p:nvPr>
        </p:nvSpPr>
        <p:spPr>
          <a:xfrm>
            <a:off x="911225" y="5945824"/>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6"/>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76" name="Google Shape;76;p16"/>
          <p:cNvSpPr/>
          <p:nvPr/>
        </p:nvSpPr>
        <p:spPr>
          <a:xfrm>
            <a:off x="0" y="591684"/>
            <a:ext cx="4520779" cy="105377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7843"/>
                </a:srgbClr>
              </a:gs>
              <a:gs pos="88000">
                <a:srgbClr val="008EDC">
                  <a:alpha val="47843"/>
                </a:srgbClr>
              </a:gs>
              <a:gs pos="100000">
                <a:srgbClr val="008EDC">
                  <a:alpha val="47843"/>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77" name="Google Shape;77;p16"/>
          <p:cNvSpPr/>
          <p:nvPr/>
        </p:nvSpPr>
        <p:spPr>
          <a:xfrm>
            <a:off x="4969" y="124643"/>
            <a:ext cx="4653260" cy="1424492"/>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78" name="Google Shape;78;p16"/>
          <p:cNvSpPr txBox="1">
            <a:spLocks noGrp="1"/>
          </p:cNvSpPr>
          <p:nvPr>
            <p:ph type="title"/>
          </p:nvPr>
        </p:nvSpPr>
        <p:spPr>
          <a:xfrm rot="-360115">
            <a:off x="727614" y="708237"/>
            <a:ext cx="3933562" cy="73452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000"/>
              <a:buFont typeface="Comic Sans MS"/>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6"/>
          <p:cNvSpPr txBox="1">
            <a:spLocks noGrp="1"/>
          </p:cNvSpPr>
          <p:nvPr>
            <p:ph type="body" idx="2"/>
          </p:nvPr>
        </p:nvSpPr>
        <p:spPr>
          <a:xfrm>
            <a:off x="808990" y="3392622"/>
            <a:ext cx="3913200" cy="22494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600"/>
              </a:spcBef>
              <a:spcAft>
                <a:spcPts val="0"/>
              </a:spcAft>
              <a:buClr>
                <a:schemeClr val="accent2"/>
              </a:buClr>
              <a:buSzPts val="1600"/>
              <a:buChar char="•"/>
              <a:defRPr sz="1600" b="0">
                <a:latin typeface="Libre Franklin"/>
                <a:ea typeface="Libre Franklin"/>
                <a:cs typeface="Libre Franklin"/>
                <a:sym typeface="Libre Franklin"/>
              </a:defRPr>
            </a:lvl1pPr>
            <a:lvl2pPr marL="914400" lvl="1" indent="-228600" algn="l">
              <a:lnSpc>
                <a:spcPct val="90000"/>
              </a:lnSpc>
              <a:spcBef>
                <a:spcPts val="500"/>
              </a:spcBef>
              <a:spcAft>
                <a:spcPts val="0"/>
              </a:spcAft>
              <a:buClr>
                <a:schemeClr val="accent4"/>
              </a:buClr>
              <a:buSzPts val="1600"/>
              <a:buNone/>
              <a:defRPr sz="1600">
                <a:latin typeface="Libre Franklin"/>
                <a:ea typeface="Libre Franklin"/>
                <a:cs typeface="Libre Franklin"/>
                <a:sym typeface="Libre Franklin"/>
              </a:defRPr>
            </a:lvl2pPr>
            <a:lvl3pPr marL="1371600" lvl="2"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3pPr>
            <a:lvl4pPr marL="1828800" lvl="3"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4pPr>
            <a:lvl5pPr marL="2286000" lvl="4"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0" name="Google Shape;80;p16"/>
          <p:cNvGrpSpPr/>
          <p:nvPr/>
        </p:nvGrpSpPr>
        <p:grpSpPr>
          <a:xfrm>
            <a:off x="6642316" y="-10465"/>
            <a:ext cx="5234680" cy="5318931"/>
            <a:chOff x="5518024" y="-12700"/>
            <a:chExt cx="6359713" cy="6455013"/>
          </a:xfrm>
        </p:grpSpPr>
        <p:sp>
          <p:nvSpPr>
            <p:cNvPr id="81" name="Google Shape;81;p16"/>
            <p:cNvSpPr/>
            <p:nvPr/>
          </p:nvSpPr>
          <p:spPr>
            <a:xfrm>
              <a:off x="5518024" y="-12700"/>
              <a:ext cx="2287209" cy="5565543"/>
            </a:xfrm>
            <a:custGeom>
              <a:avLst/>
              <a:gdLst/>
              <a:ahLst/>
              <a:cxnLst/>
              <a:rect l="l" t="t" r="r" b="b"/>
              <a:pathLst>
                <a:path w="2287209" h="5565543" extrusionOk="0">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a:gsLst>
                <a:gs pos="0">
                  <a:srgbClr val="FFAA00">
                    <a:alpha val="3921"/>
                  </a:srgbClr>
                </a:gs>
                <a:gs pos="3000">
                  <a:srgbClr val="FFAA00">
                    <a:alpha val="3921"/>
                  </a:srgbClr>
                </a:gs>
                <a:gs pos="100000">
                  <a:srgbClr val="FFAA00">
                    <a:alpha val="47843"/>
                  </a:srgbClr>
                </a:gs>
              </a:gsLst>
              <a:lin ang="587992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82" name="Google Shape;82;p16"/>
            <p:cNvSpPr/>
            <p:nvPr/>
          </p:nvSpPr>
          <p:spPr>
            <a:xfrm>
              <a:off x="5537084" y="-12700"/>
              <a:ext cx="6340653" cy="6455013"/>
            </a:xfrm>
            <a:custGeom>
              <a:avLst/>
              <a:gdLst/>
              <a:ahLst/>
              <a:cxnLst/>
              <a:rect l="l" t="t" r="r" b="b"/>
              <a:pathLst>
                <a:path w="6340653" h="6455013" extrusionOk="0">
                  <a:moveTo>
                    <a:pt x="5080140" y="6446112"/>
                  </a:moveTo>
                  <a:lnTo>
                    <a:pt x="6334294" y="545112"/>
                  </a:lnTo>
                  <a:lnTo>
                    <a:pt x="3831070" y="12700"/>
                  </a:lnTo>
                  <a:lnTo>
                    <a:pt x="1151222" y="12700"/>
                  </a:lnTo>
                  <a:lnTo>
                    <a:pt x="12700" y="5369854"/>
                  </a:lnTo>
                  <a:close/>
                </a:path>
              </a:pathLst>
            </a:custGeom>
            <a:gradFill>
              <a:gsLst>
                <a:gs pos="0">
                  <a:schemeClr val="accent5"/>
                </a:gs>
                <a:gs pos="3000">
                  <a:schemeClr val="accent5"/>
                </a:gs>
                <a:gs pos="100000">
                  <a:schemeClr val="lt2"/>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83" name="Google Shape;83;p16"/>
            <p:cNvSpPr/>
            <p:nvPr/>
          </p:nvSpPr>
          <p:spPr>
            <a:xfrm>
              <a:off x="5830609" y="-12700"/>
              <a:ext cx="5756143" cy="6150052"/>
            </a:xfrm>
            <a:custGeom>
              <a:avLst/>
              <a:gdLst/>
              <a:ahLst/>
              <a:cxnLst/>
              <a:rect l="l" t="t" r="r" b="b"/>
              <a:pathLst>
                <a:path w="5756143" h="6150052" extrusionOk="0">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84" name="Google Shape;84;p16"/>
          <p:cNvSpPr>
            <a:spLocks noGrp="1"/>
          </p:cNvSpPr>
          <p:nvPr>
            <p:ph type="pic" idx="3"/>
          </p:nvPr>
        </p:nvSpPr>
        <p:spPr>
          <a:xfrm rot="719982">
            <a:off x="6384246" y="209531"/>
            <a:ext cx="4647760" cy="5472153"/>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eeg">
  <p:cSld name="Leeg">
    <p:spTree>
      <p:nvGrpSpPr>
        <p:cNvPr id="1" name="Shape 85"/>
        <p:cNvGrpSpPr/>
        <p:nvPr/>
      </p:nvGrpSpPr>
      <p:grpSpPr>
        <a:xfrm>
          <a:off x="0" y="0"/>
          <a:ext cx="0" cy="0"/>
          <a:chOff x="0" y="0"/>
          <a:chExt cx="0" cy="0"/>
        </a:xfrm>
      </p:grpSpPr>
      <p:grpSp>
        <p:nvGrpSpPr>
          <p:cNvPr id="86" name="Google Shape;86;p32"/>
          <p:cNvGrpSpPr/>
          <p:nvPr/>
        </p:nvGrpSpPr>
        <p:grpSpPr>
          <a:xfrm>
            <a:off x="10962819" y="5678470"/>
            <a:ext cx="1234840" cy="1051238"/>
            <a:chOff x="5626893" y="3026568"/>
            <a:chExt cx="937260" cy="800760"/>
          </a:xfrm>
        </p:grpSpPr>
        <p:sp>
          <p:nvSpPr>
            <p:cNvPr id="87" name="Google Shape;87;p32"/>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88" name="Google Shape;88;p32"/>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89" name="Google Shape;89;p32"/>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2"/>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32"/>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grpSp>
        <p:nvGrpSpPr>
          <p:cNvPr id="92" name="Google Shape;92;p32"/>
          <p:cNvGrpSpPr/>
          <p:nvPr/>
        </p:nvGrpSpPr>
        <p:grpSpPr>
          <a:xfrm>
            <a:off x="-12715" y="-12715"/>
            <a:ext cx="7434967" cy="5461206"/>
            <a:chOff x="-12715" y="-12715"/>
            <a:chExt cx="7434967" cy="5461206"/>
          </a:xfrm>
        </p:grpSpPr>
        <p:sp>
          <p:nvSpPr>
            <p:cNvPr id="93" name="Google Shape;93;p32"/>
            <p:cNvSpPr/>
            <p:nvPr/>
          </p:nvSpPr>
          <p:spPr>
            <a:xfrm>
              <a:off x="5931446" y="-12715"/>
              <a:ext cx="1207387"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2745"/>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94" name="Google Shape;94;p32"/>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2745"/>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95" name="Google Shape;95;p32"/>
            <p:cNvSpPr/>
            <p:nvPr/>
          </p:nvSpPr>
          <p:spPr>
            <a:xfrm>
              <a:off x="-12715" y="4546128"/>
              <a:ext cx="2287682" cy="902363"/>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75" t="19251" r="1759" b="-35662"/>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96" name="Google Shape;96;p32"/>
            <p:cNvSpPr/>
            <p:nvPr/>
          </p:nvSpPr>
          <p:spPr>
            <a:xfrm>
              <a:off x="5820875" y="-12715"/>
              <a:ext cx="1601377" cy="1461574"/>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71" t="-142500" r="-99548" b="926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fbeelding met bijschrift">
  <p:cSld name="Afbeelding met bijschrift">
    <p:spTree>
      <p:nvGrpSpPr>
        <p:cNvPr id="1" name="Shape 97"/>
        <p:cNvGrpSpPr/>
        <p:nvPr/>
      </p:nvGrpSpPr>
      <p:grpSpPr>
        <a:xfrm>
          <a:off x="0" y="0"/>
          <a:ext cx="0" cy="0"/>
          <a:chOff x="0" y="0"/>
          <a:chExt cx="0" cy="0"/>
        </a:xfrm>
      </p:grpSpPr>
      <p:grpSp>
        <p:nvGrpSpPr>
          <p:cNvPr id="98" name="Google Shape;98;p18"/>
          <p:cNvGrpSpPr/>
          <p:nvPr/>
        </p:nvGrpSpPr>
        <p:grpSpPr>
          <a:xfrm>
            <a:off x="10962819" y="5678470"/>
            <a:ext cx="1234840" cy="1051238"/>
            <a:chOff x="5626893" y="3026568"/>
            <a:chExt cx="937260" cy="800760"/>
          </a:xfrm>
        </p:grpSpPr>
        <p:sp>
          <p:nvSpPr>
            <p:cNvPr id="99" name="Google Shape;99;p18"/>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00" name="Google Shape;100;p18"/>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101" name="Google Shape;101;p18"/>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8"/>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grpSp>
        <p:nvGrpSpPr>
          <p:cNvPr id="103" name="Google Shape;103;p18"/>
          <p:cNvGrpSpPr/>
          <p:nvPr/>
        </p:nvGrpSpPr>
        <p:grpSpPr>
          <a:xfrm>
            <a:off x="6478665" y="-12694"/>
            <a:ext cx="5717039" cy="3630725"/>
            <a:chOff x="227974" y="-12694"/>
            <a:chExt cx="11967843" cy="5689900"/>
          </a:xfrm>
        </p:grpSpPr>
        <p:sp>
          <p:nvSpPr>
            <p:cNvPr id="104" name="Google Shape;104;p18"/>
            <p:cNvSpPr/>
            <p:nvPr/>
          </p:nvSpPr>
          <p:spPr>
            <a:xfrm>
              <a:off x="227974" y="-12694"/>
              <a:ext cx="2146413" cy="5677200"/>
            </a:xfrm>
            <a:custGeom>
              <a:avLst/>
              <a:gdLst/>
              <a:ahLst/>
              <a:cxnLst/>
              <a:rect l="l" t="t" r="r" b="b"/>
              <a:pathLst>
                <a:path w="2146413" h="5677200" extrusionOk="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rgbClr val="FFAA00">
                    <a:alpha val="2745"/>
                  </a:srgbClr>
                </a:gs>
                <a:gs pos="100000">
                  <a:schemeClr val="accent5"/>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05" name="Google Shape;105;p18"/>
            <p:cNvSpPr/>
            <p:nvPr/>
          </p:nvSpPr>
          <p:spPr>
            <a:xfrm>
              <a:off x="866818" y="-12694"/>
              <a:ext cx="11328999" cy="5689900"/>
            </a:xfrm>
            <a:custGeom>
              <a:avLst/>
              <a:gdLst/>
              <a:ahLst/>
              <a:cxnLst/>
              <a:rect l="l" t="t" r="r" b="b"/>
              <a:pathLst>
                <a:path w="11328999" h="5689900" extrusionOk="0">
                  <a:moveTo>
                    <a:pt x="11322642" y="4653519"/>
                  </a:moveTo>
                  <a:lnTo>
                    <a:pt x="11322642" y="12694"/>
                  </a:lnTo>
                  <a:lnTo>
                    <a:pt x="12694" y="12694"/>
                  </a:lnTo>
                  <a:lnTo>
                    <a:pt x="560093" y="5689894"/>
                  </a:lnTo>
                  <a:close/>
                </a:path>
              </a:pathLst>
            </a:custGeom>
            <a:gradFill>
              <a:gsLst>
                <a:gs pos="0">
                  <a:schemeClr val="accent5"/>
                </a:gs>
                <a:gs pos="100000">
                  <a:schemeClr val="l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06" name="Google Shape;106;p18"/>
            <p:cNvSpPr/>
            <p:nvPr/>
          </p:nvSpPr>
          <p:spPr>
            <a:xfrm>
              <a:off x="1152583" y="-12694"/>
              <a:ext cx="11036883" cy="5410485"/>
            </a:xfrm>
            <a:custGeom>
              <a:avLst/>
              <a:gdLst/>
              <a:ahLst/>
              <a:cxnLst/>
              <a:rect l="l" t="t" r="r" b="b"/>
              <a:pathLst>
                <a:path w="11036883" h="5410485" extrusionOk="0">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107" name="Google Shape;107;p18"/>
          <p:cNvSpPr txBox="1">
            <a:spLocks noGrp="1"/>
          </p:cNvSpPr>
          <p:nvPr>
            <p:ph type="body" idx="1"/>
          </p:nvPr>
        </p:nvSpPr>
        <p:spPr>
          <a:xfrm>
            <a:off x="494969" y="2282951"/>
            <a:ext cx="3055500" cy="3402600"/>
          </a:xfrm>
          <a:prstGeom prst="rect">
            <a:avLst/>
          </a:prstGeom>
          <a:gradFill>
            <a:gsLst>
              <a:gs pos="0">
                <a:schemeClr val="dk2"/>
              </a:gs>
              <a:gs pos="100000">
                <a:schemeClr val="dk1"/>
              </a:gs>
            </a:gsLst>
            <a:lin ang="10800025" scaled="0"/>
          </a:gradFill>
          <a:ln>
            <a:noFill/>
          </a:ln>
        </p:spPr>
        <p:txBody>
          <a:bodyPr spcFirstLastPara="1" wrap="square" lIns="144000" tIns="108000" rIns="108000" bIns="108000" anchor="ctr" anchorCtr="0">
            <a:noAutofit/>
          </a:bodyPr>
          <a:lstStyle>
            <a:lvl1pPr marL="457200" lvl="0" indent="-228600" algn="l">
              <a:lnSpc>
                <a:spcPct val="90000"/>
              </a:lnSpc>
              <a:spcBef>
                <a:spcPts val="1000"/>
              </a:spcBef>
              <a:spcAft>
                <a:spcPts val="0"/>
              </a:spcAft>
              <a:buClr>
                <a:schemeClr val="lt1"/>
              </a:buClr>
              <a:buSzPts val="2000"/>
              <a:buFont typeface="Arial"/>
              <a:buNone/>
              <a:defRPr sz="2000" b="1">
                <a:solidFill>
                  <a:schemeClr val="lt1"/>
                </a:solidFill>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8"/>
          <p:cNvSpPr>
            <a:spLocks noGrp="1"/>
          </p:cNvSpPr>
          <p:nvPr>
            <p:ph type="pic" idx="2"/>
          </p:nvPr>
        </p:nvSpPr>
        <p:spPr>
          <a:xfrm>
            <a:off x="6481842" y="1"/>
            <a:ext cx="5717100" cy="3896100"/>
          </a:xfrm>
          <a:prstGeom prst="rect">
            <a:avLst/>
          </a:prstGeom>
          <a:noFill/>
          <a:ln>
            <a:noFill/>
          </a:ln>
        </p:spPr>
      </p:sp>
      <p:sp>
        <p:nvSpPr>
          <p:cNvPr id="109" name="Google Shape;109;p18"/>
          <p:cNvSpPr txBox="1">
            <a:spLocks noGrp="1"/>
          </p:cNvSpPr>
          <p:nvPr>
            <p:ph type="title"/>
          </p:nvPr>
        </p:nvSpPr>
        <p:spPr>
          <a:xfrm rot="-360124">
            <a:off x="-61243" y="919069"/>
            <a:ext cx="3890427" cy="1091967"/>
          </a:xfrm>
          <a:prstGeom prst="rect">
            <a:avLst/>
          </a:prstGeom>
          <a:gradFill>
            <a:gsLst>
              <a:gs pos="0">
                <a:schemeClr val="accent1"/>
              </a:gs>
              <a:gs pos="9000">
                <a:schemeClr val="accent1"/>
              </a:gs>
              <a:gs pos="100000">
                <a:schemeClr val="accent2"/>
              </a:gs>
            </a:gsLst>
            <a:lin ang="359932" scaled="0"/>
          </a:gradFill>
          <a:ln w="9525" cap="flat" cmpd="sng">
            <a:solidFill>
              <a:srgbClr val="99B898"/>
            </a:solidFill>
            <a:prstDash val="solid"/>
            <a:round/>
            <a:headEnd type="none" w="sm" len="sm"/>
            <a:tailEnd type="none" w="sm" len="sm"/>
          </a:ln>
        </p:spPr>
        <p:txBody>
          <a:bodyPr spcFirstLastPara="1" wrap="square" lIns="954000"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Chart dia">
  <p:cSld name="2_Chart dia">
    <p:spTree>
      <p:nvGrpSpPr>
        <p:cNvPr id="1" name="Shape 110"/>
        <p:cNvGrpSpPr/>
        <p:nvPr/>
      </p:nvGrpSpPr>
      <p:grpSpPr>
        <a:xfrm>
          <a:off x="0" y="0"/>
          <a:ext cx="0" cy="0"/>
          <a:chOff x="0" y="0"/>
          <a:chExt cx="0" cy="0"/>
        </a:xfrm>
      </p:grpSpPr>
      <p:grpSp>
        <p:nvGrpSpPr>
          <p:cNvPr id="111" name="Google Shape;111;p30"/>
          <p:cNvGrpSpPr/>
          <p:nvPr/>
        </p:nvGrpSpPr>
        <p:grpSpPr>
          <a:xfrm>
            <a:off x="10962819" y="5678470"/>
            <a:ext cx="1234840" cy="1051238"/>
            <a:chOff x="5626893" y="3026568"/>
            <a:chExt cx="937260" cy="800760"/>
          </a:xfrm>
        </p:grpSpPr>
        <p:sp>
          <p:nvSpPr>
            <p:cNvPr id="112" name="Google Shape;112;p30"/>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13" name="Google Shape;113;p30"/>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114" name="Google Shape;114;p30"/>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30"/>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116" name="Google Shape;116;p30"/>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7843"/>
                </a:srgbClr>
              </a:gs>
              <a:gs pos="88000">
                <a:srgbClr val="008EDC">
                  <a:alpha val="47843"/>
                </a:srgbClr>
              </a:gs>
              <a:gs pos="100000">
                <a:srgbClr val="008EDC">
                  <a:alpha val="47843"/>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17" name="Google Shape;117;p30"/>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18" name="Google Shape;118;p30"/>
          <p:cNvSpPr/>
          <p:nvPr/>
        </p:nvSpPr>
        <p:spPr>
          <a:xfrm>
            <a:off x="6083299" y="-12701"/>
            <a:ext cx="1092307" cy="1016100"/>
          </a:xfrm>
          <a:custGeom>
            <a:avLst/>
            <a:gdLst/>
            <a:ahLst/>
            <a:cxnLst/>
            <a:rect l="l" t="t" r="r" b="b"/>
            <a:pathLst>
              <a:path w="1092307" h="1016100" extrusionOk="0">
                <a:moveTo>
                  <a:pt x="638873" y="12701"/>
                </a:moveTo>
                <a:lnTo>
                  <a:pt x="332773" y="361986"/>
                </a:lnTo>
                <a:lnTo>
                  <a:pt x="12701" y="1007209"/>
                </a:lnTo>
                <a:lnTo>
                  <a:pt x="12701" y="1007209"/>
                </a:lnTo>
                <a:lnTo>
                  <a:pt x="612200" y="553775"/>
                </a:lnTo>
                <a:lnTo>
                  <a:pt x="1079606" y="12701"/>
                </a:lnTo>
                <a:close/>
              </a:path>
            </a:pathLst>
          </a:custGeom>
          <a:gradFill>
            <a:gsLst>
              <a:gs pos="0">
                <a:srgbClr val="FFAA00">
                  <a:alpha val="2745"/>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19" name="Google Shape;119;p30"/>
          <p:cNvSpPr/>
          <p:nvPr/>
        </p:nvSpPr>
        <p:spPr>
          <a:xfrm>
            <a:off x="5972798" y="-12701"/>
            <a:ext cx="1486046" cy="1333631"/>
          </a:xfrm>
          <a:custGeom>
            <a:avLst/>
            <a:gdLst/>
            <a:ahLst/>
            <a:cxnLst/>
            <a:rect l="l" t="t" r="r" b="b"/>
            <a:pathLst>
              <a:path w="1486046" h="1333631" extrusionOk="0">
                <a:moveTo>
                  <a:pt x="929732" y="12701"/>
                </a:moveTo>
                <a:lnTo>
                  <a:pt x="12701" y="1049123"/>
                </a:lnTo>
                <a:lnTo>
                  <a:pt x="321342" y="1322200"/>
                </a:lnTo>
                <a:lnTo>
                  <a:pt x="1478426" y="12701"/>
                </a:lnTo>
                <a:close/>
              </a:path>
            </a:pathLst>
          </a:custGeom>
          <a:blipFill rotWithShape="1">
            <a:blip r:embed="rId2">
              <a:alphaModFix/>
            </a:blip>
            <a:stretch>
              <a:fillRect l="10551" t="-152608" r="-103945" b="10207"/>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20" name="Google Shape;120;p30"/>
          <p:cNvSpPr>
            <a:spLocks noGrp="1"/>
          </p:cNvSpPr>
          <p:nvPr>
            <p:ph type="pic" idx="2"/>
          </p:nvPr>
        </p:nvSpPr>
        <p:spPr>
          <a:xfrm>
            <a:off x="5183188" y="1347788"/>
            <a:ext cx="6172200" cy="4330500"/>
          </a:xfrm>
          <a:prstGeom prst="rect">
            <a:avLst/>
          </a:prstGeom>
          <a:noFill/>
          <a:ln>
            <a:noFill/>
          </a:ln>
        </p:spPr>
      </p:sp>
      <p:sp>
        <p:nvSpPr>
          <p:cNvPr id="121" name="Google Shape;121;p30"/>
          <p:cNvSpPr txBox="1">
            <a:spLocks noGrp="1"/>
          </p:cNvSpPr>
          <p:nvPr>
            <p:ph type="body" idx="1"/>
          </p:nvPr>
        </p:nvSpPr>
        <p:spPr>
          <a:xfrm>
            <a:off x="839788" y="2603601"/>
            <a:ext cx="3932100" cy="3074700"/>
          </a:xfrm>
          <a:prstGeom prst="rect">
            <a:avLst/>
          </a:prstGeom>
          <a:gradFill>
            <a:gsLst>
              <a:gs pos="0">
                <a:schemeClr val="dk2"/>
              </a:gs>
              <a:gs pos="100000">
                <a:schemeClr val="dk1"/>
              </a:gs>
            </a:gsLst>
            <a:lin ang="10800025" scaled="0"/>
          </a:gradFill>
          <a:ln>
            <a:noFill/>
          </a:ln>
        </p:spPr>
        <p:txBody>
          <a:bodyPr spcFirstLastPara="1" wrap="square" lIns="274300" tIns="45700" rIns="91425" bIns="45700" anchor="ctr" anchorCtr="0">
            <a:noAutofit/>
          </a:bodyPr>
          <a:lstStyle>
            <a:lvl1pPr marL="457200" lvl="0" indent="-228600" algn="l">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accent4"/>
              </a:buClr>
              <a:buSzPts val="1400"/>
              <a:buNone/>
              <a:defRPr sz="1400"/>
            </a:lvl2pPr>
            <a:lvl3pPr marL="1371600" lvl="2" indent="-228600" algn="l">
              <a:lnSpc>
                <a:spcPct val="90000"/>
              </a:lnSpc>
              <a:spcBef>
                <a:spcPts val="500"/>
              </a:spcBef>
              <a:spcAft>
                <a:spcPts val="0"/>
              </a:spcAft>
              <a:buClr>
                <a:schemeClr val="accent4"/>
              </a:buClr>
              <a:buSzPts val="1200"/>
              <a:buNone/>
              <a:defRPr sz="1200"/>
            </a:lvl3pPr>
            <a:lvl4pPr marL="1828800" lvl="3" indent="-228600" algn="l">
              <a:lnSpc>
                <a:spcPct val="90000"/>
              </a:lnSpc>
              <a:spcBef>
                <a:spcPts val="500"/>
              </a:spcBef>
              <a:spcAft>
                <a:spcPts val="0"/>
              </a:spcAft>
              <a:buClr>
                <a:schemeClr val="accent4"/>
              </a:buClr>
              <a:buSzPts val="1000"/>
              <a:buNone/>
              <a:defRPr sz="1000"/>
            </a:lvl4pPr>
            <a:lvl5pPr marL="2286000" lvl="4" indent="-228600" algn="l">
              <a:lnSpc>
                <a:spcPct val="90000"/>
              </a:lnSpc>
              <a:spcBef>
                <a:spcPts val="500"/>
              </a:spcBef>
              <a:spcAft>
                <a:spcPts val="0"/>
              </a:spcAft>
              <a:buClr>
                <a:schemeClr val="accent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2" name="Google Shape;122;p30"/>
          <p:cNvSpPr txBox="1">
            <a:spLocks noGrp="1"/>
          </p:cNvSpPr>
          <p:nvPr>
            <p:ph type="title"/>
          </p:nvPr>
        </p:nvSpPr>
        <p:spPr>
          <a:xfrm rot="-371201">
            <a:off x="857635" y="725094"/>
            <a:ext cx="3833225" cy="132561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Grafiekdia">
  <p:cSld name="Grafiekdia">
    <p:spTree>
      <p:nvGrpSpPr>
        <p:cNvPr id="1" name="Shape 123"/>
        <p:cNvGrpSpPr/>
        <p:nvPr/>
      </p:nvGrpSpPr>
      <p:grpSpPr>
        <a:xfrm>
          <a:off x="0" y="0"/>
          <a:ext cx="0" cy="0"/>
          <a:chOff x="0" y="0"/>
          <a:chExt cx="0" cy="0"/>
        </a:xfrm>
      </p:grpSpPr>
      <p:grpSp>
        <p:nvGrpSpPr>
          <p:cNvPr id="124" name="Google Shape;124;p20"/>
          <p:cNvGrpSpPr/>
          <p:nvPr/>
        </p:nvGrpSpPr>
        <p:grpSpPr>
          <a:xfrm>
            <a:off x="10962819" y="5678470"/>
            <a:ext cx="1234840" cy="1051238"/>
            <a:chOff x="5626893" y="3026568"/>
            <a:chExt cx="937260" cy="800760"/>
          </a:xfrm>
        </p:grpSpPr>
        <p:sp>
          <p:nvSpPr>
            <p:cNvPr id="125" name="Google Shape;125;p20"/>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26" name="Google Shape;126;p20"/>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127" name="Google Shape;127;p20"/>
          <p:cNvSpPr txBox="1">
            <a:spLocks noGrp="1"/>
          </p:cNvSpPr>
          <p:nvPr>
            <p:ph type="ftr" idx="11"/>
          </p:nvPr>
        </p:nvSpPr>
        <p:spPr>
          <a:xfrm>
            <a:off x="911225" y="5945824"/>
            <a:ext cx="2639400" cy="3651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20"/>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129" name="Google Shape;129;p20"/>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7843"/>
                </a:srgbClr>
              </a:gs>
              <a:gs pos="88000">
                <a:srgbClr val="008EDC">
                  <a:alpha val="47843"/>
                </a:srgbClr>
              </a:gs>
              <a:gs pos="100000">
                <a:srgbClr val="008EDC">
                  <a:alpha val="47843"/>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30" name="Google Shape;130;p20"/>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31" name="Google Shape;131;p20"/>
          <p:cNvSpPr txBox="1">
            <a:spLocks noGrp="1"/>
          </p:cNvSpPr>
          <p:nvPr>
            <p:ph type="title"/>
          </p:nvPr>
        </p:nvSpPr>
        <p:spPr>
          <a:xfrm rot="-359995">
            <a:off x="837891" y="842707"/>
            <a:ext cx="3960697" cy="106151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20"/>
          <p:cNvSpPr txBox="1">
            <a:spLocks noGrp="1"/>
          </p:cNvSpPr>
          <p:nvPr>
            <p:ph type="body" idx="1"/>
          </p:nvPr>
        </p:nvSpPr>
        <p:spPr>
          <a:xfrm>
            <a:off x="748030" y="2755778"/>
            <a:ext cx="2724900" cy="2267700"/>
          </a:xfrm>
          <a:prstGeom prst="rect">
            <a:avLst/>
          </a:prstGeom>
          <a:gradFill>
            <a:gsLst>
              <a:gs pos="0">
                <a:schemeClr val="dk2"/>
              </a:gs>
              <a:gs pos="100000">
                <a:schemeClr val="dk1"/>
              </a:gs>
            </a:gsLst>
            <a:lin ang="10800025" scaled="0"/>
          </a:gradFill>
          <a:ln>
            <a:noFill/>
          </a:ln>
        </p:spPr>
        <p:txBody>
          <a:bodyPr spcFirstLastPara="1" wrap="square" lIns="144000" tIns="108000" rIns="108000" bIns="108000" anchor="ctr" anchorCtr="0">
            <a:noAutofit/>
          </a:bodyPr>
          <a:lstStyle>
            <a:lvl1pPr marL="457200" lvl="0" indent="-228600" algn="l">
              <a:lnSpc>
                <a:spcPct val="90000"/>
              </a:lnSpc>
              <a:spcBef>
                <a:spcPts val="1000"/>
              </a:spcBef>
              <a:spcAft>
                <a:spcPts val="0"/>
              </a:spcAft>
              <a:buClr>
                <a:schemeClr val="lt1"/>
              </a:buClr>
              <a:buSzPts val="2000"/>
              <a:buNone/>
              <a:defRPr sz="2000" b="1">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
        <p:nvSpPr>
          <p:cNvPr id="133" name="Google Shape;133;p20"/>
          <p:cNvSpPr>
            <a:spLocks noGrp="1"/>
          </p:cNvSpPr>
          <p:nvPr>
            <p:ph type="chart" idx="2"/>
          </p:nvPr>
        </p:nvSpPr>
        <p:spPr>
          <a:xfrm>
            <a:off x="5159375" y="1347788"/>
            <a:ext cx="6121500" cy="40911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34" name="Google Shape;134;p20"/>
          <p:cNvSpPr/>
          <p:nvPr/>
        </p:nvSpPr>
        <p:spPr>
          <a:xfrm>
            <a:off x="6083299" y="-12701"/>
            <a:ext cx="1092307" cy="1016100"/>
          </a:xfrm>
          <a:custGeom>
            <a:avLst/>
            <a:gdLst/>
            <a:ahLst/>
            <a:cxnLst/>
            <a:rect l="l" t="t" r="r" b="b"/>
            <a:pathLst>
              <a:path w="1092307" h="1016100" extrusionOk="0">
                <a:moveTo>
                  <a:pt x="638873" y="12701"/>
                </a:moveTo>
                <a:lnTo>
                  <a:pt x="332773" y="361986"/>
                </a:lnTo>
                <a:lnTo>
                  <a:pt x="12701" y="1007209"/>
                </a:lnTo>
                <a:lnTo>
                  <a:pt x="12701" y="1007209"/>
                </a:lnTo>
                <a:lnTo>
                  <a:pt x="612200" y="553775"/>
                </a:lnTo>
                <a:lnTo>
                  <a:pt x="1079606" y="12701"/>
                </a:lnTo>
                <a:close/>
              </a:path>
            </a:pathLst>
          </a:custGeom>
          <a:gradFill>
            <a:gsLst>
              <a:gs pos="0">
                <a:srgbClr val="FFAA00">
                  <a:alpha val="2745"/>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35" name="Google Shape;135;p20"/>
          <p:cNvSpPr/>
          <p:nvPr/>
        </p:nvSpPr>
        <p:spPr>
          <a:xfrm>
            <a:off x="5972798" y="-12701"/>
            <a:ext cx="1486046" cy="1333631"/>
          </a:xfrm>
          <a:custGeom>
            <a:avLst/>
            <a:gdLst/>
            <a:ahLst/>
            <a:cxnLst/>
            <a:rect l="l" t="t" r="r" b="b"/>
            <a:pathLst>
              <a:path w="1486046" h="1333631" extrusionOk="0">
                <a:moveTo>
                  <a:pt x="929732" y="12701"/>
                </a:moveTo>
                <a:lnTo>
                  <a:pt x="12701" y="1049123"/>
                </a:lnTo>
                <a:lnTo>
                  <a:pt x="321342" y="1322200"/>
                </a:lnTo>
                <a:lnTo>
                  <a:pt x="1478426" y="12701"/>
                </a:lnTo>
                <a:close/>
              </a:path>
            </a:pathLst>
          </a:custGeom>
          <a:blipFill rotWithShape="1">
            <a:blip r:embed="rId2">
              <a:alphaModFix/>
            </a:blip>
            <a:stretch>
              <a:fillRect l="10551" t="-152608" r="-103945" b="10207"/>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kstindeling 2">
  <p:cSld name="Tekstindeling 2">
    <p:spTree>
      <p:nvGrpSpPr>
        <p:cNvPr id="1" name="Shape 136"/>
        <p:cNvGrpSpPr/>
        <p:nvPr/>
      </p:nvGrpSpPr>
      <p:grpSpPr>
        <a:xfrm>
          <a:off x="0" y="0"/>
          <a:ext cx="0" cy="0"/>
          <a:chOff x="0" y="0"/>
          <a:chExt cx="0" cy="0"/>
        </a:xfrm>
      </p:grpSpPr>
      <p:grpSp>
        <p:nvGrpSpPr>
          <p:cNvPr id="137" name="Google Shape;137;p21"/>
          <p:cNvGrpSpPr/>
          <p:nvPr/>
        </p:nvGrpSpPr>
        <p:grpSpPr>
          <a:xfrm>
            <a:off x="10962819" y="5678470"/>
            <a:ext cx="1234840" cy="1051238"/>
            <a:chOff x="5626893" y="3026568"/>
            <a:chExt cx="937260" cy="800760"/>
          </a:xfrm>
        </p:grpSpPr>
        <p:sp>
          <p:nvSpPr>
            <p:cNvPr id="138" name="Google Shape;138;p21"/>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3921"/>
                  </a:srgbClr>
                </a:gs>
                <a:gs pos="3000">
                  <a:srgbClr val="3DA800">
                    <a:alpha val="3921"/>
                  </a:srgbClr>
                </a:gs>
                <a:gs pos="100000">
                  <a:srgbClr val="3DA800">
                    <a:alpha val="4784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39" name="Google Shape;139;p21"/>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140" name="Google Shape;140;p21"/>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21"/>
          <p:cNvSpPr txBox="1">
            <a:spLocks noGrp="1"/>
          </p:cNvSpPr>
          <p:nvPr>
            <p:ph type="ftr" idx="11"/>
          </p:nvPr>
        </p:nvSpPr>
        <p:spPr>
          <a:xfrm>
            <a:off x="911225" y="5945824"/>
            <a:ext cx="2639400" cy="3651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21"/>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grpSp>
        <p:nvGrpSpPr>
          <p:cNvPr id="143" name="Google Shape;143;p21"/>
          <p:cNvGrpSpPr/>
          <p:nvPr/>
        </p:nvGrpSpPr>
        <p:grpSpPr>
          <a:xfrm flipH="1">
            <a:off x="7859061" y="901679"/>
            <a:ext cx="4347928" cy="1318206"/>
            <a:chOff x="-26126" y="587196"/>
            <a:chExt cx="4885312" cy="1632656"/>
          </a:xfrm>
        </p:grpSpPr>
        <p:sp>
          <p:nvSpPr>
            <p:cNvPr id="144" name="Google Shape;144;p21"/>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7843"/>
                  </a:srgbClr>
                </a:gs>
                <a:gs pos="88000">
                  <a:srgbClr val="008EDC">
                    <a:alpha val="47843"/>
                  </a:srgbClr>
                </a:gs>
                <a:gs pos="100000">
                  <a:srgbClr val="008EDC">
                    <a:alpha val="47843"/>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45" name="Google Shape;145;p21"/>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146" name="Google Shape;146;p21"/>
          <p:cNvSpPr txBox="1">
            <a:spLocks noGrp="1"/>
          </p:cNvSpPr>
          <p:nvPr>
            <p:ph type="title"/>
          </p:nvPr>
        </p:nvSpPr>
        <p:spPr>
          <a:xfrm rot="360016">
            <a:off x="8478634" y="1087517"/>
            <a:ext cx="3601732" cy="879305"/>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21"/>
          <p:cNvSpPr txBox="1">
            <a:spLocks noGrp="1"/>
          </p:cNvSpPr>
          <p:nvPr>
            <p:ph type="body" idx="1"/>
          </p:nvPr>
        </p:nvSpPr>
        <p:spPr>
          <a:xfrm>
            <a:off x="6879053" y="2442380"/>
            <a:ext cx="3913500" cy="804600"/>
          </a:xfrm>
          <a:prstGeom prst="rect">
            <a:avLst/>
          </a:prstGeom>
          <a:gradFill>
            <a:gsLst>
              <a:gs pos="0">
                <a:schemeClr val="dk2"/>
              </a:gs>
              <a:gs pos="100000">
                <a:schemeClr val="dk1"/>
              </a:gs>
            </a:gsLst>
            <a:lin ang="0" scaled="0"/>
          </a:gradFill>
          <a:ln>
            <a:noFill/>
          </a:ln>
        </p:spPr>
        <p:txBody>
          <a:bodyPr spcFirstLastPara="1" wrap="square" lIns="144000" tIns="108000" rIns="108000" bIns="108000" anchor="ctr" anchorCtr="0">
            <a:noAutofit/>
          </a:bodyPr>
          <a:lstStyle>
            <a:lvl1pPr marL="457200" lvl="0" indent="-228600" algn="l">
              <a:lnSpc>
                <a:spcPct val="90000"/>
              </a:lnSpc>
              <a:spcBef>
                <a:spcPts val="1000"/>
              </a:spcBef>
              <a:spcAft>
                <a:spcPts val="0"/>
              </a:spcAft>
              <a:buClr>
                <a:schemeClr val="lt1"/>
              </a:buClr>
              <a:buSzPts val="2000"/>
              <a:buNone/>
              <a:defRPr sz="2000" b="1">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
        <p:nvSpPr>
          <p:cNvPr id="148" name="Google Shape;148;p21"/>
          <p:cNvSpPr txBox="1">
            <a:spLocks noGrp="1"/>
          </p:cNvSpPr>
          <p:nvPr>
            <p:ph type="body" idx="2"/>
          </p:nvPr>
        </p:nvSpPr>
        <p:spPr>
          <a:xfrm>
            <a:off x="6932841" y="3401290"/>
            <a:ext cx="4347900" cy="693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600"/>
              </a:spcBef>
              <a:spcAft>
                <a:spcPts val="0"/>
              </a:spcAft>
              <a:buClr>
                <a:schemeClr val="accent2"/>
              </a:buClr>
              <a:buSzPts val="1600"/>
              <a:buNone/>
              <a:defRPr sz="1600">
                <a:solidFill>
                  <a:schemeClr val="accent4"/>
                </a:solidFill>
                <a:latin typeface="Libre Franklin"/>
                <a:ea typeface="Libre Franklin"/>
                <a:cs typeface="Libre Franklin"/>
                <a:sym typeface="Libre Franklin"/>
              </a:defRPr>
            </a:lvl1pPr>
            <a:lvl2pPr marL="914400" lvl="1" indent="-228600" algn="l">
              <a:lnSpc>
                <a:spcPct val="90000"/>
              </a:lnSpc>
              <a:spcBef>
                <a:spcPts val="500"/>
              </a:spcBef>
              <a:spcAft>
                <a:spcPts val="0"/>
              </a:spcAft>
              <a:buClr>
                <a:schemeClr val="accent4"/>
              </a:buClr>
              <a:buSzPts val="1600"/>
              <a:buNone/>
              <a:defRPr sz="1600">
                <a:latin typeface="Libre Franklin"/>
                <a:ea typeface="Libre Franklin"/>
                <a:cs typeface="Libre Franklin"/>
                <a:sym typeface="Libre Franklin"/>
              </a:defRPr>
            </a:lvl2pPr>
            <a:lvl3pPr marL="1371600" lvl="2"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3pPr>
            <a:lvl4pPr marL="1828800" lvl="3"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4pPr>
            <a:lvl5pPr marL="2286000" lvl="4"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21"/>
          <p:cNvSpPr txBox="1">
            <a:spLocks noGrp="1"/>
          </p:cNvSpPr>
          <p:nvPr>
            <p:ph type="body" idx="3"/>
          </p:nvPr>
        </p:nvSpPr>
        <p:spPr>
          <a:xfrm>
            <a:off x="6932841" y="4200309"/>
            <a:ext cx="4347900" cy="14088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600"/>
              </a:spcBef>
              <a:spcAft>
                <a:spcPts val="0"/>
              </a:spcAft>
              <a:buClr>
                <a:schemeClr val="accent2"/>
              </a:buClr>
              <a:buSzPts val="1600"/>
              <a:buChar char="•"/>
              <a:defRPr sz="1600">
                <a:solidFill>
                  <a:schemeClr val="accent4"/>
                </a:solidFill>
                <a:latin typeface="Libre Franklin"/>
                <a:ea typeface="Libre Franklin"/>
                <a:cs typeface="Libre Franklin"/>
                <a:sym typeface="Libre Franklin"/>
              </a:defRPr>
            </a:lvl1pPr>
            <a:lvl2pPr marL="914400" lvl="1" indent="-228600" algn="l">
              <a:lnSpc>
                <a:spcPct val="90000"/>
              </a:lnSpc>
              <a:spcBef>
                <a:spcPts val="500"/>
              </a:spcBef>
              <a:spcAft>
                <a:spcPts val="0"/>
              </a:spcAft>
              <a:buClr>
                <a:schemeClr val="accent4"/>
              </a:buClr>
              <a:buSzPts val="1600"/>
              <a:buNone/>
              <a:defRPr sz="1600">
                <a:latin typeface="Libre Franklin"/>
                <a:ea typeface="Libre Franklin"/>
                <a:cs typeface="Libre Franklin"/>
                <a:sym typeface="Libre Franklin"/>
              </a:defRPr>
            </a:lvl2pPr>
            <a:lvl3pPr marL="1371600" lvl="2"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3pPr>
            <a:lvl4pPr marL="1828800" lvl="3"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4pPr>
            <a:lvl5pPr marL="2286000" lvl="4"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0" name="Google Shape;150;p21"/>
          <p:cNvGrpSpPr/>
          <p:nvPr/>
        </p:nvGrpSpPr>
        <p:grpSpPr>
          <a:xfrm>
            <a:off x="-12668" y="-12667"/>
            <a:ext cx="4876492" cy="4597894"/>
            <a:chOff x="-12667" y="-12667"/>
            <a:chExt cx="6418971" cy="6160919"/>
          </a:xfrm>
        </p:grpSpPr>
        <p:sp>
          <p:nvSpPr>
            <p:cNvPr id="151" name="Google Shape;151;p21"/>
            <p:cNvSpPr/>
            <p:nvPr/>
          </p:nvSpPr>
          <p:spPr>
            <a:xfrm>
              <a:off x="0" y="4388743"/>
              <a:ext cx="6396137" cy="1759509"/>
            </a:xfrm>
            <a:custGeom>
              <a:avLst/>
              <a:gdLst/>
              <a:ahLst/>
              <a:cxnLst/>
              <a:rect l="l" t="t" r="r" b="b"/>
              <a:pathLst>
                <a:path w="6396137" h="1759509" extrusionOk="0">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rgbClr val="FFAA00">
                    <a:alpha val="47843"/>
                  </a:srgbClr>
                </a:gs>
                <a:gs pos="100000">
                  <a:srgbClr val="FFAA00">
                    <a:alpha val="3921"/>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52" name="Google Shape;152;p21"/>
            <p:cNvSpPr/>
            <p:nvPr/>
          </p:nvSpPr>
          <p:spPr>
            <a:xfrm>
              <a:off x="-12667" y="-12667"/>
              <a:ext cx="6418971" cy="5683200"/>
            </a:xfrm>
            <a:custGeom>
              <a:avLst/>
              <a:gdLst/>
              <a:ahLst/>
              <a:cxnLst/>
              <a:rect l="l" t="t" r="r" b="b"/>
              <a:pathLst>
                <a:path w="6418971" h="5683200" extrusionOk="0">
                  <a:moveTo>
                    <a:pt x="12667" y="5681913"/>
                  </a:moveTo>
                  <a:lnTo>
                    <a:pt x="6408804" y="5234107"/>
                  </a:lnTo>
                  <a:lnTo>
                    <a:pt x="6043456" y="12667"/>
                  </a:lnTo>
                  <a:lnTo>
                    <a:pt x="12667" y="12667"/>
                  </a:lnTo>
                  <a:close/>
                </a:path>
              </a:pathLst>
            </a:custGeom>
            <a:gradFill>
              <a:gsLst>
                <a:gs pos="0">
                  <a:schemeClr val="accent5"/>
                </a:gs>
                <a:gs pos="100000">
                  <a:schemeClr val="lt2"/>
                </a:gs>
              </a:gsLst>
              <a:lin ang="8400134"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53" name="Google Shape;153;p21"/>
            <p:cNvSpPr/>
            <p:nvPr/>
          </p:nvSpPr>
          <p:spPr>
            <a:xfrm>
              <a:off x="-12667" y="-12667"/>
              <a:ext cx="6114514" cy="5404114"/>
            </a:xfrm>
            <a:custGeom>
              <a:avLst/>
              <a:gdLst/>
              <a:ahLst/>
              <a:cxnLst/>
              <a:rect l="l" t="t" r="r" b="b"/>
              <a:pathLst>
                <a:path w="6114514" h="5404114" extrusionOk="0">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154" name="Google Shape;154;p21"/>
          <p:cNvSpPr>
            <a:spLocks noGrp="1"/>
          </p:cNvSpPr>
          <p:nvPr>
            <p:ph type="pic" idx="4"/>
          </p:nvPr>
        </p:nvSpPr>
        <p:spPr>
          <a:xfrm>
            <a:off x="0" y="-90286"/>
            <a:ext cx="4187700" cy="38274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000"/>
              <a:buFont typeface="Comic Sans MS"/>
              <a:buNone/>
              <a:defRPr sz="4000" b="1" i="0" u="none" strike="noStrike" cap="none">
                <a:solidFill>
                  <a:schemeClr val="dk1"/>
                </a:solidFill>
                <a:latin typeface="Comic Sans MS"/>
                <a:ea typeface="Comic Sans MS"/>
                <a:cs typeface="Comic Sans MS"/>
                <a:sym typeface="Comic Sans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accent4"/>
              </a:buClr>
              <a:buSzPts val="2800"/>
              <a:buFont typeface="Arial"/>
              <a:buChar char="•"/>
              <a:defRPr sz="2800" b="0" i="0" u="none" strike="noStrike" cap="none">
                <a:solidFill>
                  <a:schemeClr val="accent4"/>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13"/>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1" i="0" u="none" strike="noStrike" cap="none">
                <a:solidFill>
                  <a:srgbClr val="BB8888"/>
                </a:solidFill>
                <a:latin typeface="Comic Sans MS"/>
                <a:ea typeface="Comic Sans MS"/>
                <a:cs typeface="Comic Sans MS"/>
                <a:sym typeface="Comic Sans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3" name="Google Shape;13;p13"/>
          <p:cNvSpPr txBox="1">
            <a:spLocks noGrp="1"/>
          </p:cNvSpPr>
          <p:nvPr>
            <p:ph type="ftr" idx="11"/>
          </p:nvPr>
        </p:nvSpPr>
        <p:spPr>
          <a:xfrm>
            <a:off x="911225" y="5945824"/>
            <a:ext cx="2639400" cy="365100"/>
          </a:xfrm>
          <a:prstGeom prst="rect">
            <a:avLst/>
          </a:prstGeom>
          <a:noFill/>
          <a:ln>
            <a:noFill/>
          </a:ln>
        </p:spPr>
        <p:txBody>
          <a:bodyPr spcFirstLastPara="1" wrap="square" lIns="0"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1" i="0" u="none" strike="noStrike" cap="none">
                <a:solidFill>
                  <a:schemeClr val="lt2"/>
                </a:solidFill>
                <a:latin typeface="Comic Sans MS"/>
                <a:ea typeface="Comic Sans MS"/>
                <a:cs typeface="Comic Sans MS"/>
                <a:sym typeface="Comic Sans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4" name="Google Shape;14;p13"/>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572">
          <p15:clr>
            <a:srgbClr val="F26B43"/>
          </p15:clr>
        </p15:guide>
        <p15:guide id="2" pos="3840">
          <p15:clr>
            <a:srgbClr val="F26B43"/>
          </p15:clr>
        </p15:guide>
        <p15:guide id="3" pos="574">
          <p15:clr>
            <a:srgbClr val="F26B43"/>
          </p15:clr>
        </p15:guide>
        <p15:guide id="4" pos="7106">
          <p15:clr>
            <a:srgbClr val="F26B43"/>
          </p15:clr>
        </p15:guide>
        <p15:guide id="5" orient="horz" pos="3748">
          <p15:clr>
            <a:srgbClr val="F26B43"/>
          </p15:clr>
        </p15:guide>
        <p15:guide id="6" pos="3250">
          <p15:clr>
            <a:srgbClr val="F26B43"/>
          </p15:clr>
        </p15:guide>
        <p15:guide id="7" pos="4430">
          <p15:clr>
            <a:srgbClr val="F26B43"/>
          </p15:clr>
        </p15:guide>
        <p15:guide id="8"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6"/>
        <p:cNvGrpSpPr/>
        <p:nvPr/>
      </p:nvGrpSpPr>
      <p:grpSpPr>
        <a:xfrm>
          <a:off x="0" y="0"/>
          <a:ext cx="0" cy="0"/>
          <a:chOff x="0" y="0"/>
          <a:chExt cx="0" cy="0"/>
        </a:xfrm>
      </p:grpSpPr>
      <p:sp>
        <p:nvSpPr>
          <p:cNvPr id="327" name="Google Shape;327;g7f311560b7_0_34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000"/>
              <a:buFont typeface="Comic Sans MS"/>
              <a:buNone/>
              <a:defRPr sz="4000" b="1" i="0" u="none" strike="noStrike" cap="none">
                <a:solidFill>
                  <a:schemeClr val="dk1"/>
                </a:solidFill>
                <a:latin typeface="Comic Sans MS"/>
                <a:ea typeface="Comic Sans MS"/>
                <a:cs typeface="Comic Sans MS"/>
                <a:sym typeface="Comic Sans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8" name="Google Shape;328;g7f311560b7_0_34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accent4"/>
              </a:buClr>
              <a:buSzPts val="2800"/>
              <a:buFont typeface="Arial"/>
              <a:buChar char="•"/>
              <a:defRPr sz="2800" b="0" i="0" u="none" strike="noStrike" cap="none">
                <a:solidFill>
                  <a:schemeClr val="accent4"/>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29" name="Google Shape;329;g7f311560b7_0_340"/>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1" i="0" u="none" strike="noStrike" cap="none">
                <a:solidFill>
                  <a:srgbClr val="BB8888"/>
                </a:solidFill>
                <a:latin typeface="Comic Sans MS"/>
                <a:ea typeface="Comic Sans MS"/>
                <a:cs typeface="Comic Sans MS"/>
                <a:sym typeface="Comic Sans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30" name="Google Shape;330;g7f311560b7_0_340"/>
          <p:cNvSpPr txBox="1">
            <a:spLocks noGrp="1"/>
          </p:cNvSpPr>
          <p:nvPr>
            <p:ph type="ftr" idx="11"/>
          </p:nvPr>
        </p:nvSpPr>
        <p:spPr>
          <a:xfrm>
            <a:off x="911225" y="5945824"/>
            <a:ext cx="2639400" cy="365100"/>
          </a:xfrm>
          <a:prstGeom prst="rect">
            <a:avLst/>
          </a:prstGeom>
          <a:noFill/>
          <a:ln>
            <a:noFill/>
          </a:ln>
        </p:spPr>
        <p:txBody>
          <a:bodyPr spcFirstLastPara="1" wrap="square" lIns="0"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1" i="0" u="none" strike="noStrike" cap="none">
                <a:solidFill>
                  <a:schemeClr val="lt2"/>
                </a:solidFill>
                <a:latin typeface="Comic Sans MS"/>
                <a:ea typeface="Comic Sans MS"/>
                <a:cs typeface="Comic Sans MS"/>
                <a:sym typeface="Comic Sans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31" name="Google Shape;331;g7f311560b7_0_340"/>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572">
          <p15:clr>
            <a:srgbClr val="F26B43"/>
          </p15:clr>
        </p15:guide>
        <p15:guide id="2" pos="3840">
          <p15:clr>
            <a:srgbClr val="F26B43"/>
          </p15:clr>
        </p15:guide>
        <p15:guide id="3" pos="574">
          <p15:clr>
            <a:srgbClr val="F26B43"/>
          </p15:clr>
        </p15:guide>
        <p15:guide id="4" pos="7106">
          <p15:clr>
            <a:srgbClr val="F26B43"/>
          </p15:clr>
        </p15:guide>
        <p15:guide id="5" orient="horz" pos="3748">
          <p15:clr>
            <a:srgbClr val="F26B43"/>
          </p15:clr>
        </p15:guide>
        <p15:guide id="6" pos="3250">
          <p15:clr>
            <a:srgbClr val="F26B43"/>
          </p15:clr>
        </p15:guide>
        <p15:guide id="7" pos="4430">
          <p15:clr>
            <a:srgbClr val="F26B43"/>
          </p15:clr>
        </p15:guide>
        <p15:guide id="8"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hyperlink" Target="mailto:directie.vbasper@sgkruizinga.be" TargetMode="External"/><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hyperlink" Target="https://www.facebook.com/KleuterschoolAsper/" TargetMode="External"/><Relationship Id="rId4" Type="http://schemas.openxmlformats.org/officeDocument/2006/relationships/hyperlink" Target="https://www.vbsasper.b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1"/>
          <p:cNvSpPr txBox="1">
            <a:spLocks noGrp="1"/>
          </p:cNvSpPr>
          <p:nvPr>
            <p:ph type="ctrTitle"/>
          </p:nvPr>
        </p:nvSpPr>
        <p:spPr>
          <a:xfrm rot="840000">
            <a:off x="7262451" y="2726139"/>
            <a:ext cx="4851352" cy="182706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23456"/>
              <a:buFont typeface="Comic Sans MS"/>
              <a:buNone/>
            </a:pPr>
            <a:r>
              <a:rPr lang="nl-BE" sz="4455"/>
              <a:t>De eerste stapjes naar de kleuterklas</a:t>
            </a:r>
            <a:endParaRPr sz="4950"/>
          </a:p>
        </p:txBody>
      </p:sp>
      <p:sp>
        <p:nvSpPr>
          <p:cNvPr id="647" name="Google Shape;647;p1"/>
          <p:cNvSpPr txBox="1">
            <a:spLocks noGrp="1"/>
          </p:cNvSpPr>
          <p:nvPr>
            <p:ph type="subTitle" idx="1"/>
          </p:nvPr>
        </p:nvSpPr>
        <p:spPr>
          <a:xfrm rot="720033">
            <a:off x="8126344" y="5127882"/>
            <a:ext cx="3963520" cy="85875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600"/>
              <a:buNone/>
            </a:pPr>
            <a:r>
              <a:rPr lang="nl-BE" sz="4800">
                <a:latin typeface="Caveat"/>
                <a:ea typeface="Caveat"/>
                <a:cs typeface="Caveat"/>
                <a:sym typeface="Caveat"/>
              </a:rPr>
              <a:t>Welkom in 1KA!</a:t>
            </a:r>
            <a:endParaRPr sz="4800">
              <a:latin typeface="Caveat"/>
              <a:ea typeface="Caveat"/>
              <a:cs typeface="Caveat"/>
              <a:sym typeface="Caveat"/>
            </a:endParaRPr>
          </a:p>
        </p:txBody>
      </p:sp>
      <p:pic>
        <p:nvPicPr>
          <p:cNvPr id="648" name="Google Shape;648;p1"/>
          <p:cNvPicPr preferRelativeResize="0"/>
          <p:nvPr/>
        </p:nvPicPr>
        <p:blipFill rotWithShape="1">
          <a:blip r:embed="rId3">
            <a:alphaModFix/>
          </a:blip>
          <a:srcRect/>
          <a:stretch/>
        </p:blipFill>
        <p:spPr>
          <a:xfrm rot="-1">
            <a:off x="0" y="1358801"/>
            <a:ext cx="6350724" cy="4743197"/>
          </a:xfrm>
          <a:prstGeom prst="rect">
            <a:avLst/>
          </a:prstGeom>
          <a:noFill/>
          <a:ln>
            <a:noFill/>
          </a:ln>
        </p:spPr>
      </p:pic>
      <p:pic>
        <p:nvPicPr>
          <p:cNvPr id="649" name="Google Shape;649;p1"/>
          <p:cNvPicPr preferRelativeResize="0"/>
          <p:nvPr/>
        </p:nvPicPr>
        <p:blipFill rotWithShape="1">
          <a:blip r:embed="rId4">
            <a:alphaModFix/>
          </a:blip>
          <a:srcRect b="34136"/>
          <a:stretch/>
        </p:blipFill>
        <p:spPr>
          <a:xfrm rot="-441132">
            <a:off x="9333153" y="-240413"/>
            <a:ext cx="1817491" cy="139910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g7245ef4015_1_13"/>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600"/>
              <a:buFont typeface="Arial"/>
              <a:buNone/>
            </a:pPr>
            <a:fld id="{00000000-1234-1234-1234-123412341234}" type="slidenum">
              <a:rPr lang="nl-BE"/>
              <a:t>10</a:t>
            </a:fld>
            <a:endParaRPr/>
          </a:p>
        </p:txBody>
      </p:sp>
      <p:sp>
        <p:nvSpPr>
          <p:cNvPr id="761" name="Google Shape;761;g7245ef4015_1_13"/>
          <p:cNvSpPr txBox="1">
            <a:spLocks noGrp="1"/>
          </p:cNvSpPr>
          <p:nvPr>
            <p:ph type="body" idx="1"/>
          </p:nvPr>
        </p:nvSpPr>
        <p:spPr>
          <a:xfrm>
            <a:off x="191755" y="2169300"/>
            <a:ext cx="5545500" cy="4604100"/>
          </a:xfrm>
          <a:prstGeom prst="rect">
            <a:avLst/>
          </a:prstGeom>
          <a:noFill/>
          <a:ln w="38100" cap="flat" cmpd="sng">
            <a:solidFill>
              <a:srgbClr val="1C4587"/>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00000"/>
              </a:lnSpc>
              <a:spcBef>
                <a:spcPts val="1000"/>
              </a:spcBef>
              <a:spcAft>
                <a:spcPts val="0"/>
              </a:spcAft>
              <a:buSzPts val="1800"/>
              <a:buNone/>
            </a:pPr>
            <a:r>
              <a:rPr lang="nl-BE" sz="1800" b="0" u="sng">
                <a:solidFill>
                  <a:srgbClr val="434343"/>
                </a:solidFill>
              </a:rPr>
              <a:t>Rustmomentje in de klas.</a:t>
            </a:r>
            <a:endParaRPr sz="1800" b="0" u="sng">
              <a:solidFill>
                <a:srgbClr val="434343"/>
              </a:solidFill>
            </a:endParaRPr>
          </a:p>
          <a:p>
            <a:pPr marL="0" lvl="0" indent="0" algn="l" rtl="0">
              <a:lnSpc>
                <a:spcPct val="100000"/>
              </a:lnSpc>
              <a:spcBef>
                <a:spcPts val="1000"/>
              </a:spcBef>
              <a:spcAft>
                <a:spcPts val="0"/>
              </a:spcAft>
              <a:buSzPts val="1800"/>
              <a:buNone/>
            </a:pPr>
            <a:r>
              <a:rPr lang="nl-BE" sz="1800" b="0">
                <a:solidFill>
                  <a:srgbClr val="434343"/>
                </a:solidFill>
              </a:rPr>
              <a:t>Na de middagmaaltijd is het mogelijk om de kinderen kort nog even te slapen of te laten rusten in een stille ruimte.</a:t>
            </a:r>
            <a:endParaRPr sz="1800" b="0">
              <a:solidFill>
                <a:srgbClr val="434343"/>
              </a:solidFill>
            </a:endParaRPr>
          </a:p>
          <a:p>
            <a:pPr marL="0" lvl="0" indent="0" algn="l" rtl="0">
              <a:lnSpc>
                <a:spcPct val="100000"/>
              </a:lnSpc>
              <a:spcBef>
                <a:spcPts val="1000"/>
              </a:spcBef>
              <a:spcAft>
                <a:spcPts val="0"/>
              </a:spcAft>
              <a:buSzPts val="1800"/>
              <a:buNone/>
            </a:pPr>
            <a:r>
              <a:rPr lang="nl-BE" sz="1800" b="0">
                <a:solidFill>
                  <a:srgbClr val="434343"/>
                </a:solidFill>
              </a:rPr>
              <a:t>Dit gaat door:</a:t>
            </a:r>
            <a:endParaRPr sz="1800" b="0">
              <a:solidFill>
                <a:srgbClr val="434343"/>
              </a:solidFill>
            </a:endParaRPr>
          </a:p>
          <a:p>
            <a:pPr marL="457200" lvl="0" indent="-342900" algn="l" rtl="0">
              <a:lnSpc>
                <a:spcPct val="100000"/>
              </a:lnSpc>
              <a:spcBef>
                <a:spcPts val="1000"/>
              </a:spcBef>
              <a:spcAft>
                <a:spcPts val="0"/>
              </a:spcAft>
              <a:buClr>
                <a:srgbClr val="434343"/>
              </a:buClr>
              <a:buSzPts val="1800"/>
              <a:buChar char="●"/>
            </a:pPr>
            <a:r>
              <a:rPr lang="nl-BE" sz="1800" b="0">
                <a:solidFill>
                  <a:srgbClr val="434343"/>
                </a:solidFill>
              </a:rPr>
              <a:t>In de klas.</a:t>
            </a:r>
            <a:endParaRPr sz="1800" b="0">
              <a:solidFill>
                <a:srgbClr val="434343"/>
              </a:solidFill>
            </a:endParaRPr>
          </a:p>
          <a:p>
            <a:pPr marL="457200" lvl="0" indent="-342900" algn="l" rtl="0">
              <a:lnSpc>
                <a:spcPct val="100000"/>
              </a:lnSpc>
              <a:spcBef>
                <a:spcPts val="0"/>
              </a:spcBef>
              <a:spcAft>
                <a:spcPts val="0"/>
              </a:spcAft>
              <a:buClr>
                <a:srgbClr val="434343"/>
              </a:buClr>
              <a:buSzPts val="1800"/>
              <a:buChar char="●"/>
            </a:pPr>
            <a:r>
              <a:rPr lang="nl-BE" sz="1800" b="0">
                <a:solidFill>
                  <a:srgbClr val="434343"/>
                </a:solidFill>
              </a:rPr>
              <a:t>Met de juf die ter plaatse blijft en toezicht houdt.</a:t>
            </a:r>
            <a:endParaRPr sz="1800" b="0">
              <a:solidFill>
                <a:srgbClr val="434343"/>
              </a:solidFill>
            </a:endParaRPr>
          </a:p>
          <a:p>
            <a:pPr marL="457200" lvl="0" indent="-342900" algn="l" rtl="0">
              <a:lnSpc>
                <a:spcPct val="100000"/>
              </a:lnSpc>
              <a:spcBef>
                <a:spcPts val="0"/>
              </a:spcBef>
              <a:spcAft>
                <a:spcPts val="0"/>
              </a:spcAft>
              <a:buClr>
                <a:srgbClr val="434343"/>
              </a:buClr>
              <a:buSzPts val="1800"/>
              <a:buChar char="●"/>
            </a:pPr>
            <a:r>
              <a:rPr lang="nl-BE" sz="1800" b="0">
                <a:solidFill>
                  <a:srgbClr val="434343"/>
                </a:solidFill>
              </a:rPr>
              <a:t>Mogelijk op kleine bedjes of de grote matras die dienst doet als ‘springkussen’ in onze bewegingshoek.</a:t>
            </a:r>
            <a:endParaRPr sz="1800" b="0">
              <a:solidFill>
                <a:srgbClr val="434343"/>
              </a:solidFill>
            </a:endParaRPr>
          </a:p>
        </p:txBody>
      </p:sp>
      <p:sp>
        <p:nvSpPr>
          <p:cNvPr id="762" name="Google Shape;762;g7245ef4015_1_13"/>
          <p:cNvSpPr txBox="1">
            <a:spLocks noGrp="1"/>
          </p:cNvSpPr>
          <p:nvPr>
            <p:ph type="body" idx="4294967295"/>
          </p:nvPr>
        </p:nvSpPr>
        <p:spPr>
          <a:xfrm>
            <a:off x="5914025" y="2169300"/>
            <a:ext cx="6126300" cy="4604100"/>
          </a:xfrm>
          <a:prstGeom prst="rect">
            <a:avLst/>
          </a:prstGeom>
          <a:noFill/>
          <a:ln w="38100" cap="flat" cmpd="sng">
            <a:solidFill>
              <a:srgbClr val="0B5394"/>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15000"/>
              </a:lnSpc>
              <a:spcBef>
                <a:spcPts val="1000"/>
              </a:spcBef>
              <a:spcAft>
                <a:spcPts val="0"/>
              </a:spcAft>
              <a:buSzPts val="1800"/>
              <a:buNone/>
            </a:pPr>
            <a:r>
              <a:rPr lang="nl-BE" sz="1800" u="sng">
                <a:solidFill>
                  <a:srgbClr val="434343"/>
                </a:solidFill>
              </a:rPr>
              <a:t>Toiletgebruik</a:t>
            </a:r>
            <a:endParaRPr sz="1800" u="sng">
              <a:solidFill>
                <a:srgbClr val="434343"/>
              </a:solidFill>
            </a:endParaRPr>
          </a:p>
          <a:p>
            <a:pPr marL="457200" lvl="0" indent="-339725" algn="l" rtl="0">
              <a:lnSpc>
                <a:spcPct val="115000"/>
              </a:lnSpc>
              <a:spcBef>
                <a:spcPts val="1000"/>
              </a:spcBef>
              <a:spcAft>
                <a:spcPts val="0"/>
              </a:spcAft>
              <a:buClr>
                <a:srgbClr val="434343"/>
              </a:buClr>
              <a:buSzPts val="1750"/>
              <a:buChar char="●"/>
            </a:pPr>
            <a:r>
              <a:rPr lang="nl-BE" sz="1750">
                <a:solidFill>
                  <a:srgbClr val="434343"/>
                </a:solidFill>
              </a:rPr>
              <a:t>Toiletjes zijn op maat van de kleuter en peuter.</a:t>
            </a:r>
            <a:endParaRPr sz="1750">
              <a:solidFill>
                <a:srgbClr val="434343"/>
              </a:solidFill>
            </a:endParaRPr>
          </a:p>
          <a:p>
            <a:pPr marL="457200" lvl="0" indent="-339725" algn="l" rtl="0">
              <a:lnSpc>
                <a:spcPct val="115000"/>
              </a:lnSpc>
              <a:spcBef>
                <a:spcPts val="0"/>
              </a:spcBef>
              <a:spcAft>
                <a:spcPts val="0"/>
              </a:spcAft>
              <a:buClr>
                <a:srgbClr val="434343"/>
              </a:buClr>
              <a:buSzPts val="1750"/>
              <a:buChar char="●"/>
            </a:pPr>
            <a:r>
              <a:rPr lang="nl-BE" sz="1750">
                <a:solidFill>
                  <a:srgbClr val="434343"/>
                </a:solidFill>
              </a:rPr>
              <a:t>Er zijn verschillende momentjes, op regelmatige basis ,waarbij we samen gaan naar het toilet.</a:t>
            </a:r>
            <a:endParaRPr sz="1750">
              <a:solidFill>
                <a:srgbClr val="434343"/>
              </a:solidFill>
            </a:endParaRPr>
          </a:p>
          <a:p>
            <a:pPr marL="457200" lvl="0" indent="-339725" algn="l" rtl="0">
              <a:lnSpc>
                <a:spcPct val="115000"/>
              </a:lnSpc>
              <a:spcBef>
                <a:spcPts val="0"/>
              </a:spcBef>
              <a:spcAft>
                <a:spcPts val="0"/>
              </a:spcAft>
              <a:buClr>
                <a:srgbClr val="434343"/>
              </a:buClr>
              <a:buSzPts val="1750"/>
              <a:buChar char="●"/>
            </a:pPr>
            <a:r>
              <a:rPr lang="nl-BE" sz="1750">
                <a:solidFill>
                  <a:srgbClr val="434343"/>
                </a:solidFill>
              </a:rPr>
              <a:t>Er zijn potjes aanwezig voor de allerkleinsten.</a:t>
            </a:r>
            <a:endParaRPr sz="1750">
              <a:solidFill>
                <a:srgbClr val="434343"/>
              </a:solidFill>
            </a:endParaRPr>
          </a:p>
          <a:p>
            <a:pPr marL="457200" lvl="0" indent="-339725" algn="l" rtl="0">
              <a:lnSpc>
                <a:spcPct val="115000"/>
              </a:lnSpc>
              <a:spcBef>
                <a:spcPts val="0"/>
              </a:spcBef>
              <a:spcAft>
                <a:spcPts val="0"/>
              </a:spcAft>
              <a:buClr>
                <a:srgbClr val="434343"/>
              </a:buClr>
              <a:buSzPts val="1750"/>
              <a:buChar char="●"/>
            </a:pPr>
            <a:r>
              <a:rPr lang="nl-BE" sz="1750">
                <a:solidFill>
                  <a:srgbClr val="434343"/>
                </a:solidFill>
              </a:rPr>
              <a:t>Er is een verzorgingstafel met verzorgkussen.</a:t>
            </a:r>
            <a:endParaRPr sz="1750">
              <a:solidFill>
                <a:srgbClr val="434343"/>
              </a:solidFill>
            </a:endParaRPr>
          </a:p>
          <a:p>
            <a:pPr marL="914400" lvl="1" indent="-339725" algn="l" rtl="0">
              <a:lnSpc>
                <a:spcPct val="115000"/>
              </a:lnSpc>
              <a:spcBef>
                <a:spcPts val="0"/>
              </a:spcBef>
              <a:spcAft>
                <a:spcPts val="0"/>
              </a:spcAft>
              <a:buClr>
                <a:srgbClr val="434343"/>
              </a:buClr>
              <a:buSzPts val="1750"/>
              <a:buChar char="➢"/>
            </a:pPr>
            <a:r>
              <a:rPr lang="nl-BE" sz="1750" b="1">
                <a:solidFill>
                  <a:srgbClr val="434343"/>
                </a:solidFill>
              </a:rPr>
              <a:t>Graag voldoende luiers en natte doekjes meebrengen als uw kindje nog niet zindelijk is.</a:t>
            </a:r>
            <a:endParaRPr sz="1750" b="1">
              <a:solidFill>
                <a:srgbClr val="434343"/>
              </a:solidFill>
            </a:endParaRPr>
          </a:p>
          <a:p>
            <a:pPr marL="914400" lvl="1" indent="-339725" algn="l" rtl="0">
              <a:lnSpc>
                <a:spcPct val="115000"/>
              </a:lnSpc>
              <a:spcBef>
                <a:spcPts val="0"/>
              </a:spcBef>
              <a:spcAft>
                <a:spcPts val="0"/>
              </a:spcAft>
              <a:buClr>
                <a:srgbClr val="434343"/>
              </a:buClr>
              <a:buSzPts val="1750"/>
              <a:buChar char="➢"/>
            </a:pPr>
            <a:r>
              <a:rPr lang="nl-BE" sz="1750">
                <a:solidFill>
                  <a:srgbClr val="434343"/>
                </a:solidFill>
              </a:rPr>
              <a:t>We stimuleren de zindelijkheid verder op school door ook momentjes te voorzien waar de kinderen ook op het potje kunnen zitten en kunnen oefenen.</a:t>
            </a:r>
            <a:endParaRPr sz="1750">
              <a:solidFill>
                <a:srgbClr val="434343"/>
              </a:solidFill>
            </a:endParaRPr>
          </a:p>
          <a:p>
            <a:pPr marL="914400" lvl="1" indent="-339725" algn="l" rtl="0">
              <a:lnSpc>
                <a:spcPct val="115000"/>
              </a:lnSpc>
              <a:spcBef>
                <a:spcPts val="0"/>
              </a:spcBef>
              <a:spcAft>
                <a:spcPts val="0"/>
              </a:spcAft>
              <a:buClr>
                <a:srgbClr val="434343"/>
              </a:buClr>
              <a:buSzPts val="1750"/>
              <a:buChar char="➢"/>
            </a:pPr>
            <a:r>
              <a:rPr lang="nl-BE" sz="1750">
                <a:solidFill>
                  <a:srgbClr val="434343"/>
                </a:solidFill>
              </a:rPr>
              <a:t>Zindelijkheidstas met beloningssysteem om thuis verder te oefenen, indien dit gewenst is.</a:t>
            </a:r>
            <a:endParaRPr sz="1750">
              <a:solidFill>
                <a:srgbClr val="434343"/>
              </a:solidFill>
            </a:endParaRPr>
          </a:p>
        </p:txBody>
      </p:sp>
      <p:pic>
        <p:nvPicPr>
          <p:cNvPr id="763" name="Google Shape;763;g7245ef4015_1_13"/>
          <p:cNvPicPr preferRelativeResize="0"/>
          <p:nvPr/>
        </p:nvPicPr>
        <p:blipFill rotWithShape="1">
          <a:blip r:embed="rId3">
            <a:alphaModFix/>
          </a:blip>
          <a:srcRect/>
          <a:stretch/>
        </p:blipFill>
        <p:spPr>
          <a:xfrm>
            <a:off x="2956050" y="5725000"/>
            <a:ext cx="2148350" cy="993600"/>
          </a:xfrm>
          <a:prstGeom prst="rect">
            <a:avLst/>
          </a:prstGeom>
          <a:noFill/>
          <a:ln>
            <a:noFill/>
          </a:ln>
        </p:spPr>
      </p:pic>
      <p:sp>
        <p:nvSpPr>
          <p:cNvPr id="764" name="Google Shape;764;g7245ef4015_1_13"/>
          <p:cNvSpPr txBox="1">
            <a:spLocks noGrp="1"/>
          </p:cNvSpPr>
          <p:nvPr>
            <p:ph type="title"/>
          </p:nvPr>
        </p:nvSpPr>
        <p:spPr>
          <a:xfrm rot="-419958">
            <a:off x="60862" y="686050"/>
            <a:ext cx="5325084" cy="13256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nl-BE" sz="2600"/>
              <a:t>Slaapruimte en toiletgebruik.</a:t>
            </a:r>
            <a:endParaRPr sz="2600"/>
          </a:p>
        </p:txBody>
      </p:sp>
      <p:pic>
        <p:nvPicPr>
          <p:cNvPr id="765" name="Google Shape;765;g7245ef4015_1_13"/>
          <p:cNvPicPr preferRelativeResize="0"/>
          <p:nvPr/>
        </p:nvPicPr>
        <p:blipFill rotWithShape="1">
          <a:blip r:embed="rId4">
            <a:alphaModFix/>
          </a:blip>
          <a:srcRect/>
          <a:stretch/>
        </p:blipFill>
        <p:spPr>
          <a:xfrm>
            <a:off x="8606975" y="105698"/>
            <a:ext cx="3030200" cy="18335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9"/>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600"/>
              <a:buFont typeface="Arial"/>
              <a:buNone/>
            </a:pPr>
            <a:fld id="{00000000-1234-1234-1234-123412341234}" type="slidenum">
              <a:rPr lang="nl-BE"/>
              <a:t>11</a:t>
            </a:fld>
            <a:endParaRPr/>
          </a:p>
        </p:txBody>
      </p:sp>
      <p:sp>
        <p:nvSpPr>
          <p:cNvPr id="771" name="Google Shape;771;p9"/>
          <p:cNvSpPr txBox="1">
            <a:spLocks noGrp="1"/>
          </p:cNvSpPr>
          <p:nvPr>
            <p:ph type="title"/>
          </p:nvPr>
        </p:nvSpPr>
        <p:spPr>
          <a:xfrm rot="-359995">
            <a:off x="837912" y="842705"/>
            <a:ext cx="3960697" cy="1061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200"/>
              <a:buFont typeface="Comic Sans MS"/>
              <a:buNone/>
            </a:pPr>
            <a:r>
              <a:rPr lang="nl-BE" sz="2400"/>
              <a:t>Praktische tips en informatie </a:t>
            </a:r>
            <a:endParaRPr sz="2400"/>
          </a:p>
        </p:txBody>
      </p:sp>
      <p:sp>
        <p:nvSpPr>
          <p:cNvPr id="772" name="Google Shape;772;p9"/>
          <p:cNvSpPr txBox="1">
            <a:spLocks noGrp="1"/>
          </p:cNvSpPr>
          <p:nvPr>
            <p:ph type="body" idx="1"/>
          </p:nvPr>
        </p:nvSpPr>
        <p:spPr>
          <a:xfrm>
            <a:off x="317350" y="2785675"/>
            <a:ext cx="3913800" cy="2635500"/>
          </a:xfrm>
          <a:prstGeom prst="rect">
            <a:avLst/>
          </a:prstGeom>
          <a:gradFill>
            <a:gsLst>
              <a:gs pos="0">
                <a:schemeClr val="dk2"/>
              </a:gs>
              <a:gs pos="100000">
                <a:schemeClr val="dk1"/>
              </a:gs>
            </a:gsLst>
            <a:lin ang="10800000" scaled="0"/>
          </a:gradFill>
          <a:ln>
            <a:noFill/>
          </a:ln>
        </p:spPr>
        <p:txBody>
          <a:bodyPr spcFirstLastPara="1" wrap="square" lIns="144000" tIns="108000" rIns="108000" bIns="108000" anchor="ctr" anchorCtr="0">
            <a:normAutofit/>
          </a:bodyPr>
          <a:lstStyle/>
          <a:p>
            <a:pPr marL="0" lvl="0" indent="0" algn="l" rtl="0">
              <a:lnSpc>
                <a:spcPct val="90000"/>
              </a:lnSpc>
              <a:spcBef>
                <a:spcPts val="0"/>
              </a:spcBef>
              <a:spcAft>
                <a:spcPts val="0"/>
              </a:spcAft>
              <a:buClr>
                <a:schemeClr val="lt1"/>
              </a:buClr>
              <a:buSzPts val="1800"/>
              <a:buNone/>
            </a:pPr>
            <a:r>
              <a:rPr lang="nl-BE" sz="1800" u="sng"/>
              <a:t>Schooluren: </a:t>
            </a:r>
            <a:endParaRPr u="sng"/>
          </a:p>
          <a:p>
            <a:pPr marL="0" lvl="0" indent="0" algn="l" rtl="0">
              <a:lnSpc>
                <a:spcPct val="90000"/>
              </a:lnSpc>
              <a:spcBef>
                <a:spcPts val="1000"/>
              </a:spcBef>
              <a:spcAft>
                <a:spcPts val="0"/>
              </a:spcAft>
              <a:buClr>
                <a:schemeClr val="lt1"/>
              </a:buClr>
              <a:buSzPts val="1800"/>
              <a:buNone/>
            </a:pPr>
            <a:r>
              <a:rPr lang="nl-BE" sz="1800"/>
              <a:t>Ma: 8u45- 11.55u 13u-15u45 </a:t>
            </a:r>
            <a:endParaRPr/>
          </a:p>
          <a:p>
            <a:pPr marL="0" lvl="0" indent="0" algn="l" rtl="0">
              <a:lnSpc>
                <a:spcPct val="90000"/>
              </a:lnSpc>
              <a:spcBef>
                <a:spcPts val="1000"/>
              </a:spcBef>
              <a:spcAft>
                <a:spcPts val="0"/>
              </a:spcAft>
              <a:buClr>
                <a:schemeClr val="lt1"/>
              </a:buClr>
              <a:buSzPts val="1800"/>
              <a:buNone/>
            </a:pPr>
            <a:r>
              <a:rPr lang="nl-BE" sz="1800"/>
              <a:t>Di: 8u45-11.55u 13u-15u45 </a:t>
            </a:r>
            <a:endParaRPr/>
          </a:p>
          <a:p>
            <a:pPr marL="0" lvl="0" indent="0" algn="l" rtl="0">
              <a:lnSpc>
                <a:spcPct val="90000"/>
              </a:lnSpc>
              <a:spcBef>
                <a:spcPts val="1000"/>
              </a:spcBef>
              <a:spcAft>
                <a:spcPts val="0"/>
              </a:spcAft>
              <a:buClr>
                <a:schemeClr val="lt1"/>
              </a:buClr>
              <a:buSzPts val="1800"/>
              <a:buNone/>
            </a:pPr>
            <a:r>
              <a:rPr lang="nl-BE" sz="1800"/>
              <a:t>Woe: 8u45- 11u30 </a:t>
            </a:r>
            <a:endParaRPr/>
          </a:p>
          <a:p>
            <a:pPr marL="0" lvl="0" indent="0" algn="l" rtl="0">
              <a:lnSpc>
                <a:spcPct val="90000"/>
              </a:lnSpc>
              <a:spcBef>
                <a:spcPts val="1000"/>
              </a:spcBef>
              <a:spcAft>
                <a:spcPts val="0"/>
              </a:spcAft>
              <a:buClr>
                <a:schemeClr val="lt1"/>
              </a:buClr>
              <a:buSzPts val="1800"/>
              <a:buNone/>
            </a:pPr>
            <a:r>
              <a:rPr lang="nl-BE" sz="1800"/>
              <a:t>Do: 8u45-11.55u 13u-15u45 </a:t>
            </a:r>
            <a:endParaRPr/>
          </a:p>
          <a:p>
            <a:pPr marL="0" lvl="0" indent="0" algn="l" rtl="0">
              <a:lnSpc>
                <a:spcPct val="90000"/>
              </a:lnSpc>
              <a:spcBef>
                <a:spcPts val="1000"/>
              </a:spcBef>
              <a:spcAft>
                <a:spcPts val="0"/>
              </a:spcAft>
              <a:buClr>
                <a:schemeClr val="lt1"/>
              </a:buClr>
              <a:buSzPts val="1800"/>
              <a:buNone/>
            </a:pPr>
            <a:r>
              <a:rPr lang="nl-BE" sz="1800"/>
              <a:t>Vrij: 8u45- 11.55u 13u-15u </a:t>
            </a:r>
            <a:endParaRPr/>
          </a:p>
        </p:txBody>
      </p:sp>
      <p:sp>
        <p:nvSpPr>
          <p:cNvPr id="773" name="Google Shape;773;p9"/>
          <p:cNvSpPr txBox="1"/>
          <p:nvPr/>
        </p:nvSpPr>
        <p:spPr>
          <a:xfrm>
            <a:off x="5852875" y="486175"/>
            <a:ext cx="5427900" cy="677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BE" sz="1600" b="1" i="0" u="none" strike="noStrike" cap="none">
                <a:solidFill>
                  <a:srgbClr val="434343"/>
                </a:solidFill>
                <a:latin typeface="Libre Franklin"/>
                <a:ea typeface="Libre Franklin"/>
                <a:cs typeface="Libre Franklin"/>
                <a:sym typeface="Libre Franklin"/>
              </a:rPr>
              <a:t>Opvang: </a:t>
            </a: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600" b="0" i="0" u="none" strike="noStrike" cap="none">
                <a:solidFill>
                  <a:srgbClr val="434343"/>
                </a:solidFill>
                <a:latin typeface="Libre Franklin"/>
                <a:ea typeface="Libre Franklin"/>
                <a:cs typeface="Libre Franklin"/>
                <a:sym typeface="Libre Franklin"/>
              </a:rPr>
              <a:t>Dagelijks, ook op woensdag is er opvang voorzien. </a:t>
            </a: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600" b="0" i="0" u="none" strike="noStrike" cap="none">
                <a:solidFill>
                  <a:srgbClr val="434343"/>
                </a:solidFill>
                <a:latin typeface="Libre Franklin"/>
                <a:ea typeface="Libre Franklin"/>
                <a:cs typeface="Libre Franklin"/>
                <a:sym typeface="Libre Franklin"/>
              </a:rPr>
              <a:t>De opvang gaat door op de school.</a:t>
            </a: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600" b="0" i="0" u="none" strike="noStrike" cap="none">
                <a:solidFill>
                  <a:srgbClr val="434343"/>
                </a:solidFill>
                <a:latin typeface="Libre Franklin"/>
                <a:ea typeface="Libre Franklin"/>
                <a:cs typeface="Libre Franklin"/>
                <a:sym typeface="Libre Franklin"/>
              </a:rPr>
              <a:t>Voorschoolse opvang van 7u-8u. </a:t>
            </a: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600" b="0" i="0" u="none" strike="noStrike" cap="none">
                <a:solidFill>
                  <a:srgbClr val="434343"/>
                </a:solidFill>
                <a:latin typeface="Libre Franklin"/>
                <a:ea typeface="Libre Franklin"/>
                <a:cs typeface="Libre Franklin"/>
                <a:sym typeface="Libre Franklin"/>
              </a:rPr>
              <a:t>Naschools gaat dit door van 16u-18u.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nl-BE" sz="1600" b="0" i="0" u="none" strike="noStrike" cap="none">
                <a:solidFill>
                  <a:srgbClr val="434343"/>
                </a:solidFill>
                <a:latin typeface="Libre Franklin"/>
                <a:ea typeface="Libre Franklin"/>
                <a:cs typeface="Libre Franklin"/>
                <a:sym typeface="Libre Franklin"/>
              </a:rPr>
              <a:t>Op woensdag tot 16u.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nl-BE" sz="1600" b="0" i="0" u="none" strike="noStrike" cap="none">
                <a:solidFill>
                  <a:srgbClr val="434343"/>
                </a:solidFill>
                <a:latin typeface="Libre Franklin"/>
                <a:ea typeface="Libre Franklin"/>
                <a:cs typeface="Libre Franklin"/>
                <a:sym typeface="Libre Franklin"/>
              </a:rPr>
              <a:t>Op vrijdag vanaf 15u tot 18u.</a:t>
            </a: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600" b="0" i="0" u="none" strike="noStrike" cap="none">
                <a:solidFill>
                  <a:srgbClr val="434343"/>
                </a:solidFill>
                <a:latin typeface="Libre Franklin"/>
                <a:ea typeface="Libre Franklin"/>
                <a:cs typeface="Libre Franklin"/>
                <a:sym typeface="Libre Franklin"/>
              </a:rPr>
              <a:t>De voor en naschoolse opvang is betalend. </a:t>
            </a: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600" b="1" i="0" u="none" strike="noStrike" cap="none">
                <a:solidFill>
                  <a:srgbClr val="434343"/>
                </a:solidFill>
                <a:latin typeface="Libre Franklin"/>
                <a:ea typeface="Libre Franklin"/>
                <a:cs typeface="Libre Franklin"/>
                <a:sym typeface="Libre Franklin"/>
              </a:rPr>
              <a:t>Middagmalen: </a:t>
            </a: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600" b="0" i="0" u="none" strike="noStrike" cap="none">
                <a:solidFill>
                  <a:srgbClr val="434343"/>
                </a:solidFill>
                <a:latin typeface="Libre Franklin"/>
                <a:ea typeface="Libre Franklin"/>
                <a:cs typeface="Libre Franklin"/>
                <a:sym typeface="Libre Franklin"/>
              </a:rPr>
              <a:t>‘s Middags kan er op school warm gegeten worden. De prijzen krijg je via de infobrochure in het begin van het schooljaar. Je kind kan ook boterhammen meebrengen van thuis. </a:t>
            </a: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600" b="0" i="0" u="none" strike="noStrike" cap="none">
                <a:solidFill>
                  <a:srgbClr val="434343"/>
                </a:solidFill>
                <a:latin typeface="Libre Franklin"/>
                <a:ea typeface="Libre Franklin"/>
                <a:cs typeface="Libre Franklin"/>
                <a:sym typeface="Libre Franklin"/>
              </a:rPr>
              <a:t>Gezonde drank zoals soep is dagelijks te verkrijgen. Water is altijd aanwezig.</a:t>
            </a: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600" b="1" i="0" u="none" strike="noStrike" cap="none">
                <a:solidFill>
                  <a:srgbClr val="434343"/>
                </a:solidFill>
                <a:latin typeface="Libre Franklin"/>
                <a:ea typeface="Libre Franklin"/>
                <a:cs typeface="Libre Franklin"/>
                <a:sym typeface="Libre Franklin"/>
              </a:rPr>
              <a:t>CLB: </a:t>
            </a:r>
            <a:endParaRPr sz="1600" b="1"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600" b="0" i="0" u="none" strike="noStrike" cap="none">
                <a:solidFill>
                  <a:srgbClr val="434343"/>
                </a:solidFill>
                <a:latin typeface="Libre Franklin"/>
                <a:ea typeface="Libre Franklin"/>
                <a:cs typeface="Libre Franklin"/>
                <a:sym typeface="Libre Franklin"/>
              </a:rPr>
              <a:t>Onze scholengemeenschap is aangesloten bij het CLB.</a:t>
            </a: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600" b="0" i="0" u="none" strike="noStrike" cap="none">
                <a:solidFill>
                  <a:srgbClr val="434343"/>
                </a:solidFill>
                <a:latin typeface="Libre Franklin"/>
                <a:ea typeface="Libre Franklin"/>
                <a:cs typeface="Libre Franklin"/>
                <a:sym typeface="Libre Franklin"/>
              </a:rPr>
              <a:t>Vrij centrum voor leerlingbegeleiding Zuid- Oost-Vlaanderen </a:t>
            </a: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600" b="0" i="0" u="none" strike="noStrike" cap="none">
                <a:solidFill>
                  <a:srgbClr val="434343"/>
                </a:solidFill>
                <a:latin typeface="Libre Franklin"/>
                <a:ea typeface="Libre Franklin"/>
                <a:cs typeface="Libre Franklin"/>
                <a:sym typeface="Libre Franklin"/>
              </a:rPr>
              <a:t>Burgschelde 7  -  9700 Oudenaarde. </a:t>
            </a: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600" b="0" i="0" u="none" strike="noStrike" cap="none">
                <a:solidFill>
                  <a:srgbClr val="434343"/>
                </a:solidFill>
                <a:latin typeface="Libre Franklin"/>
                <a:ea typeface="Libre Franklin"/>
                <a:cs typeface="Libre Franklin"/>
                <a:sym typeface="Libre Franklin"/>
              </a:rPr>
              <a:t>Leerlingen van de 1e kleuterklas en hun ouders worden ook in de loop van het schooljaar gecontacteerd om samen deel te nemen aan het medisch toezicht. </a:t>
            </a: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Libre Franklin"/>
              <a:ea typeface="Libre Franklin"/>
              <a:cs typeface="Libre Franklin"/>
              <a:sym typeface="Libre Franklin"/>
            </a:endParaRPr>
          </a:p>
        </p:txBody>
      </p:sp>
      <p:pic>
        <p:nvPicPr>
          <p:cNvPr id="774" name="Google Shape;774;p9"/>
          <p:cNvPicPr preferRelativeResize="0"/>
          <p:nvPr/>
        </p:nvPicPr>
        <p:blipFill rotWithShape="1">
          <a:blip r:embed="rId3">
            <a:alphaModFix/>
          </a:blip>
          <a:srcRect/>
          <a:stretch/>
        </p:blipFill>
        <p:spPr>
          <a:xfrm>
            <a:off x="4376774" y="4095175"/>
            <a:ext cx="1330475" cy="132599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g6f101c7bcf_0_0"/>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600"/>
              <a:buFont typeface="Arial"/>
              <a:buNone/>
            </a:pPr>
            <a:fld id="{00000000-1234-1234-1234-123412341234}" type="slidenum">
              <a:rPr lang="nl-BE"/>
              <a:t>12</a:t>
            </a:fld>
            <a:endParaRPr/>
          </a:p>
        </p:txBody>
      </p:sp>
      <p:sp>
        <p:nvSpPr>
          <p:cNvPr id="781" name="Google Shape;781;g6f101c7bcf_0_0"/>
          <p:cNvSpPr txBox="1">
            <a:spLocks noGrp="1"/>
          </p:cNvSpPr>
          <p:nvPr>
            <p:ph type="title"/>
          </p:nvPr>
        </p:nvSpPr>
        <p:spPr>
          <a:xfrm rot="-359995">
            <a:off x="837891" y="842707"/>
            <a:ext cx="3960697" cy="1061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nl-BE" sz="3000"/>
              <a:t>Klasafspraken</a:t>
            </a:r>
            <a:endParaRPr sz="3000"/>
          </a:p>
        </p:txBody>
      </p:sp>
      <p:sp>
        <p:nvSpPr>
          <p:cNvPr id="782" name="Google Shape;782;g6f101c7bcf_0_0"/>
          <p:cNvSpPr txBox="1"/>
          <p:nvPr/>
        </p:nvSpPr>
        <p:spPr>
          <a:xfrm>
            <a:off x="6419688" y="2349800"/>
            <a:ext cx="5772300" cy="3760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rgbClr val="434343"/>
              </a:solidFill>
              <a:latin typeface="Arial"/>
              <a:ea typeface="Arial"/>
              <a:cs typeface="Arial"/>
              <a:sym typeface="Arial"/>
            </a:endParaRPr>
          </a:p>
          <a:p>
            <a:pPr marL="457200" marR="0" lvl="0" indent="-330200" algn="l" rtl="0">
              <a:lnSpc>
                <a:spcPct val="115000"/>
              </a:lnSpc>
              <a:spcBef>
                <a:spcPts val="0"/>
              </a:spcBef>
              <a:spcAft>
                <a:spcPts val="0"/>
              </a:spcAft>
              <a:buClr>
                <a:srgbClr val="434343"/>
              </a:buClr>
              <a:buSzPts val="1600"/>
              <a:buFont typeface="Arial"/>
              <a:buChar char="●"/>
            </a:pPr>
            <a:r>
              <a:rPr lang="nl-BE" sz="1600" b="0" i="0" u="none" strike="noStrike" cap="none">
                <a:solidFill>
                  <a:srgbClr val="434343"/>
                </a:solidFill>
                <a:latin typeface="Libre Franklin"/>
                <a:ea typeface="Libre Franklin"/>
                <a:cs typeface="Libre Franklin"/>
                <a:sym typeface="Libre Franklin"/>
              </a:rPr>
              <a:t> </a:t>
            </a:r>
            <a:r>
              <a:rPr lang="nl-BE" sz="1600" b="1" i="0" u="none" strike="noStrike" cap="none">
                <a:solidFill>
                  <a:srgbClr val="434343"/>
                </a:solidFill>
                <a:latin typeface="Libre Franklin"/>
                <a:ea typeface="Libre Franklin"/>
                <a:cs typeface="Libre Franklin"/>
                <a:sym typeface="Libre Franklin"/>
              </a:rPr>
              <a:t>Klaspop</a:t>
            </a:r>
            <a:r>
              <a:rPr lang="nl-BE" sz="1600" b="0" i="0" u="none" strike="noStrike" cap="none">
                <a:solidFill>
                  <a:srgbClr val="434343"/>
                </a:solidFill>
                <a:latin typeface="Libre Franklin"/>
                <a:ea typeface="Libre Franklin"/>
                <a:cs typeface="Libre Franklin"/>
                <a:sym typeface="Libre Franklin"/>
              </a:rPr>
              <a:t> </a:t>
            </a:r>
            <a:r>
              <a:rPr lang="nl-BE" sz="1600" b="1" i="0" u="none" strike="noStrike" cap="none">
                <a:solidFill>
                  <a:srgbClr val="434343"/>
                </a:solidFill>
                <a:latin typeface="Libre Franklin"/>
                <a:ea typeface="Libre Franklin"/>
                <a:cs typeface="Libre Franklin"/>
                <a:sym typeface="Libre Franklin"/>
              </a:rPr>
              <a:t>Jules</a:t>
            </a:r>
            <a:r>
              <a:rPr lang="nl-BE" sz="1600" b="0" i="0" u="none" strike="noStrike" cap="none">
                <a:solidFill>
                  <a:srgbClr val="434343"/>
                </a:solidFill>
                <a:latin typeface="Libre Franklin"/>
                <a:ea typeface="Libre Franklin"/>
                <a:cs typeface="Libre Franklin"/>
                <a:sym typeface="Libre Franklin"/>
              </a:rPr>
              <a:t> – in de loop van de volgende weken zal Jules af en toe meekomen naar huis voor een weekend logeerpartijtje bij uw kind thuis! Er zit een begeleidend boekje en koffertje bij met alle info.</a:t>
            </a:r>
            <a:endParaRPr sz="1600" b="0" i="0" u="none" strike="noStrike" cap="none">
              <a:solidFill>
                <a:srgbClr val="434343"/>
              </a:solidFill>
              <a:latin typeface="Libre Franklin"/>
              <a:ea typeface="Libre Franklin"/>
              <a:cs typeface="Libre Franklin"/>
              <a:sym typeface="Libre Franklin"/>
            </a:endParaRPr>
          </a:p>
          <a:p>
            <a:pPr marL="457200" marR="0" lvl="0" indent="-330200" algn="l" rtl="0">
              <a:lnSpc>
                <a:spcPct val="115000"/>
              </a:lnSpc>
              <a:spcBef>
                <a:spcPts val="0"/>
              </a:spcBef>
              <a:spcAft>
                <a:spcPts val="0"/>
              </a:spcAft>
              <a:buClr>
                <a:srgbClr val="434343"/>
              </a:buClr>
              <a:buSzPts val="1600"/>
              <a:buFont typeface="Arial"/>
              <a:buChar char="●"/>
            </a:pPr>
            <a:r>
              <a:rPr lang="nl-BE" sz="1600" b="0" i="0" u="none" strike="noStrike" cap="none">
                <a:solidFill>
                  <a:srgbClr val="434343"/>
                </a:solidFill>
                <a:latin typeface="Libre Franklin"/>
                <a:ea typeface="Libre Franklin"/>
                <a:cs typeface="Libre Franklin"/>
                <a:sym typeface="Libre Franklin"/>
              </a:rPr>
              <a:t>Wij spelen ook graag eens op de piste, de speelplaats die achteraan onze klas ligt. Modder, water, kiezels a volonté, graag </a:t>
            </a:r>
            <a:r>
              <a:rPr lang="nl-BE" sz="1600" b="1" i="0" u="none" strike="noStrike" cap="none">
                <a:solidFill>
                  <a:srgbClr val="434343"/>
                </a:solidFill>
                <a:latin typeface="Libre Franklin"/>
                <a:ea typeface="Libre Franklin"/>
                <a:cs typeface="Libre Franklin"/>
                <a:sym typeface="Libre Franklin"/>
              </a:rPr>
              <a:t>laarsjes </a:t>
            </a:r>
            <a:r>
              <a:rPr lang="nl-BE" sz="1600" b="0" i="0" u="none" strike="noStrike" cap="none">
                <a:solidFill>
                  <a:srgbClr val="434343"/>
                </a:solidFill>
                <a:latin typeface="Libre Franklin"/>
                <a:ea typeface="Libre Franklin"/>
                <a:cs typeface="Libre Franklin"/>
                <a:sym typeface="Libre Franklin"/>
              </a:rPr>
              <a:t>voorzien die bewaard worden onder de kapstokjes.</a:t>
            </a:r>
            <a:endParaRPr sz="1600" b="0" i="0" u="none" strike="noStrike" cap="none">
              <a:solidFill>
                <a:srgbClr val="434343"/>
              </a:solidFill>
              <a:latin typeface="Libre Franklin"/>
              <a:ea typeface="Libre Franklin"/>
              <a:cs typeface="Libre Franklin"/>
              <a:sym typeface="Libre Franklin"/>
            </a:endParaRPr>
          </a:p>
          <a:p>
            <a:pPr marL="457200" marR="0" lvl="0" indent="-330200" algn="l" rtl="0">
              <a:lnSpc>
                <a:spcPct val="115000"/>
              </a:lnSpc>
              <a:spcBef>
                <a:spcPts val="0"/>
              </a:spcBef>
              <a:spcAft>
                <a:spcPts val="0"/>
              </a:spcAft>
              <a:buClr>
                <a:srgbClr val="434343"/>
              </a:buClr>
              <a:buSzPts val="1600"/>
              <a:buFont typeface="Arial"/>
              <a:buChar char="●"/>
            </a:pPr>
            <a:r>
              <a:rPr lang="nl-BE" sz="1600" b="0" i="0" u="none" strike="noStrike" cap="none">
                <a:solidFill>
                  <a:srgbClr val="434343"/>
                </a:solidFill>
                <a:latin typeface="Libre Franklin"/>
                <a:ea typeface="Libre Franklin"/>
                <a:cs typeface="Libre Franklin"/>
                <a:sym typeface="Libre Franklin"/>
              </a:rPr>
              <a:t>In de klas heeft elk kind een eigen </a:t>
            </a:r>
            <a:r>
              <a:rPr lang="nl-BE" sz="1600" b="1" i="0" u="none" strike="noStrike" cap="none">
                <a:solidFill>
                  <a:srgbClr val="434343"/>
                </a:solidFill>
                <a:latin typeface="Libre Franklin"/>
                <a:ea typeface="Libre Franklin"/>
                <a:cs typeface="Libre Franklin"/>
                <a:sym typeface="Libre Franklin"/>
              </a:rPr>
              <a:t>symbooltje</a:t>
            </a:r>
            <a:r>
              <a:rPr lang="nl-BE" sz="1600" b="0" i="0" u="none" strike="noStrike" cap="none">
                <a:solidFill>
                  <a:srgbClr val="434343"/>
                </a:solidFill>
                <a:latin typeface="Libre Franklin"/>
                <a:ea typeface="Libre Franklin"/>
                <a:cs typeface="Libre Franklin"/>
                <a:sym typeface="Libre Franklin"/>
              </a:rPr>
              <a:t>, dit vinden we steeds terug aan hun kapstokje, op hun plaats, op hun mapje op hun werkjes en aan hun boekentasje.</a:t>
            </a: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accent4"/>
              </a:solidFill>
              <a:latin typeface="Libre Franklin"/>
              <a:ea typeface="Libre Franklin"/>
              <a:cs typeface="Libre Franklin"/>
              <a:sym typeface="Libre Franklin"/>
            </a:endParaRPr>
          </a:p>
        </p:txBody>
      </p:sp>
      <p:pic>
        <p:nvPicPr>
          <p:cNvPr id="783" name="Google Shape;783;g6f101c7bcf_0_0"/>
          <p:cNvPicPr preferRelativeResize="0"/>
          <p:nvPr/>
        </p:nvPicPr>
        <p:blipFill rotWithShape="1">
          <a:blip r:embed="rId3">
            <a:alphaModFix/>
          </a:blip>
          <a:srcRect/>
          <a:stretch/>
        </p:blipFill>
        <p:spPr>
          <a:xfrm>
            <a:off x="6419700" y="1188498"/>
            <a:ext cx="1671625" cy="1416650"/>
          </a:xfrm>
          <a:prstGeom prst="rect">
            <a:avLst/>
          </a:prstGeom>
          <a:noFill/>
          <a:ln>
            <a:noFill/>
          </a:ln>
        </p:spPr>
      </p:pic>
      <p:sp>
        <p:nvSpPr>
          <p:cNvPr id="784" name="Google Shape;784;g6f101c7bcf_0_0"/>
          <p:cNvSpPr txBox="1"/>
          <p:nvPr/>
        </p:nvSpPr>
        <p:spPr>
          <a:xfrm>
            <a:off x="200600" y="2108325"/>
            <a:ext cx="5895400" cy="45669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Clr>
                <a:srgbClr val="434343"/>
              </a:buClr>
              <a:buSzPts val="1600"/>
              <a:buFont typeface="Arial"/>
              <a:buChar char="●"/>
            </a:pPr>
            <a:r>
              <a:rPr lang="nl-BE" sz="1600" b="1" i="0" u="none" strike="noStrike" cap="none">
                <a:solidFill>
                  <a:srgbClr val="434343"/>
                </a:solidFill>
                <a:latin typeface="Libre Franklin"/>
                <a:ea typeface="Libre Franklin"/>
                <a:cs typeface="Libre Franklin"/>
                <a:sym typeface="Libre Franklin"/>
              </a:rPr>
              <a:t>Heen en weer boekje in doorzichtig mapje </a:t>
            </a:r>
            <a:r>
              <a:rPr lang="nl-BE" sz="1600" b="0" i="0" u="none" strike="noStrike" cap="none">
                <a:solidFill>
                  <a:srgbClr val="434343"/>
                </a:solidFill>
                <a:latin typeface="Libre Franklin"/>
                <a:ea typeface="Libre Franklin"/>
                <a:cs typeface="Libre Franklin"/>
                <a:sym typeface="Libre Franklin"/>
              </a:rPr>
              <a:t>(op dat mapje staat het symbooltje dat uw kind heeft gekozen op de eerste schooldag). Graag ook dagelijks het boekje controleren en terug meegeven.</a:t>
            </a:r>
            <a:endParaRPr sz="1600" b="0" i="0" u="none" strike="noStrike" cap="none">
              <a:solidFill>
                <a:srgbClr val="434343"/>
              </a:solidFill>
              <a:latin typeface="Libre Franklin"/>
              <a:ea typeface="Libre Franklin"/>
              <a:cs typeface="Libre Franklin"/>
              <a:sym typeface="Libre Franklin"/>
            </a:endParaRPr>
          </a:p>
          <a:p>
            <a:pPr marL="914400" marR="0" lvl="1" indent="-330200" algn="l" rtl="0">
              <a:lnSpc>
                <a:spcPct val="115000"/>
              </a:lnSpc>
              <a:spcBef>
                <a:spcPts val="0"/>
              </a:spcBef>
              <a:spcAft>
                <a:spcPts val="0"/>
              </a:spcAft>
              <a:buClr>
                <a:srgbClr val="434343"/>
              </a:buClr>
              <a:buSzPts val="1600"/>
              <a:buFont typeface="Libre Franklin"/>
              <a:buChar char="○"/>
            </a:pPr>
            <a:r>
              <a:rPr lang="nl-BE" sz="1600" b="0" i="0" u="none" strike="noStrike" cap="none">
                <a:solidFill>
                  <a:srgbClr val="434343"/>
                </a:solidFill>
                <a:latin typeface="Libre Franklin"/>
                <a:ea typeface="Libre Franklin"/>
                <a:cs typeface="Libre Franklin"/>
                <a:sym typeface="Libre Franklin"/>
              </a:rPr>
              <a:t>Zit het figuurtje aan de buitenkant? Dan is er een berichtje.</a:t>
            </a:r>
            <a:endParaRPr sz="1600" b="0" i="0" u="none" strike="noStrike" cap="none">
              <a:solidFill>
                <a:srgbClr val="434343"/>
              </a:solidFill>
              <a:latin typeface="Libre Franklin"/>
              <a:ea typeface="Libre Franklin"/>
              <a:cs typeface="Libre Franklin"/>
              <a:sym typeface="Libre Franklin"/>
            </a:endParaRPr>
          </a:p>
          <a:p>
            <a:pPr marL="914400" marR="0" lvl="1" indent="-330200" algn="l" rtl="0">
              <a:lnSpc>
                <a:spcPct val="115000"/>
              </a:lnSpc>
              <a:spcBef>
                <a:spcPts val="0"/>
              </a:spcBef>
              <a:spcAft>
                <a:spcPts val="0"/>
              </a:spcAft>
              <a:buClr>
                <a:srgbClr val="434343"/>
              </a:buClr>
              <a:buSzPts val="1600"/>
              <a:buFont typeface="Libre Franklin"/>
              <a:buChar char="○"/>
            </a:pPr>
            <a:r>
              <a:rPr lang="nl-BE" sz="1600" b="0" i="0" u="none" strike="noStrike" cap="none">
                <a:solidFill>
                  <a:srgbClr val="434343"/>
                </a:solidFill>
                <a:latin typeface="Libre Franklin"/>
                <a:ea typeface="Libre Franklin"/>
                <a:cs typeface="Libre Franklin"/>
                <a:sym typeface="Libre Franklin"/>
              </a:rPr>
              <a:t>Op elke donderdag zal u allerlei administratie terugvinden zoals extra brieven of facturen enz…</a:t>
            </a:r>
            <a:endParaRPr sz="1600" b="0" i="0" u="none" strike="noStrike" cap="none">
              <a:solidFill>
                <a:srgbClr val="434343"/>
              </a:solidFill>
              <a:latin typeface="Libre Franklin"/>
              <a:ea typeface="Libre Franklin"/>
              <a:cs typeface="Libre Franklin"/>
              <a:sym typeface="Libre Franklin"/>
            </a:endParaRPr>
          </a:p>
          <a:p>
            <a:pPr marL="914400" marR="0" lvl="1" indent="-330200" algn="l" rtl="0">
              <a:lnSpc>
                <a:spcPct val="115000"/>
              </a:lnSpc>
              <a:spcBef>
                <a:spcPts val="0"/>
              </a:spcBef>
              <a:spcAft>
                <a:spcPts val="0"/>
              </a:spcAft>
              <a:buClr>
                <a:srgbClr val="434343"/>
              </a:buClr>
              <a:buSzPts val="1600"/>
              <a:buFont typeface="Libre Franklin"/>
              <a:buChar char="○"/>
            </a:pPr>
            <a:r>
              <a:rPr lang="nl-BE" sz="1600" b="0" i="0" u="none" strike="noStrike" cap="none">
                <a:solidFill>
                  <a:srgbClr val="434343"/>
                </a:solidFill>
                <a:latin typeface="Libre Franklin"/>
                <a:ea typeface="Libre Franklin"/>
                <a:cs typeface="Libre Franklin"/>
                <a:sym typeface="Libre Franklin"/>
              </a:rPr>
              <a:t>U kunt ook steeds een berichtje op deze manier terug meegeven of iets meedelen aan de juf. </a:t>
            </a:r>
            <a:endParaRPr sz="1600" b="0" i="0" u="none" strike="noStrike" cap="none">
              <a:solidFill>
                <a:srgbClr val="434343"/>
              </a:solidFill>
              <a:latin typeface="Libre Franklin"/>
              <a:ea typeface="Libre Franklin"/>
              <a:cs typeface="Libre Franklin"/>
              <a:sym typeface="Libre Franklin"/>
            </a:endParaRPr>
          </a:p>
          <a:p>
            <a:pPr marL="457200" marR="0" lvl="0" indent="-330200" algn="l" rtl="0">
              <a:lnSpc>
                <a:spcPct val="115000"/>
              </a:lnSpc>
              <a:spcBef>
                <a:spcPts val="0"/>
              </a:spcBef>
              <a:spcAft>
                <a:spcPts val="0"/>
              </a:spcAft>
              <a:buClr>
                <a:srgbClr val="434343"/>
              </a:buClr>
              <a:buSzPts val="1600"/>
              <a:buFont typeface="Arial"/>
              <a:buChar char="●"/>
            </a:pPr>
            <a:r>
              <a:rPr lang="nl-BE" sz="1600" b="1" i="0" u="none" strike="noStrike" cap="none">
                <a:solidFill>
                  <a:srgbClr val="434343"/>
                </a:solidFill>
                <a:latin typeface="Libre Franklin"/>
                <a:ea typeface="Libre Franklin"/>
                <a:cs typeface="Libre Franklin"/>
                <a:sym typeface="Libre Franklin"/>
              </a:rPr>
              <a:t>Muziekboekje</a:t>
            </a:r>
            <a:r>
              <a:rPr lang="nl-BE" sz="1600" b="0" i="0" u="none" strike="noStrike" cap="none">
                <a:solidFill>
                  <a:srgbClr val="434343"/>
                </a:solidFill>
                <a:latin typeface="Libre Franklin"/>
                <a:ea typeface="Libre Franklin"/>
                <a:cs typeface="Libre Franklin"/>
                <a:sym typeface="Libre Franklin"/>
              </a:rPr>
              <a:t>: aan de andere kant van het heen en weer boekje vindt u alle geleerde liedjes en versjes terug.</a:t>
            </a:r>
            <a:endParaRPr sz="1600" b="1" i="0" u="sng" strike="noStrike" cap="none">
              <a:solidFill>
                <a:srgbClr val="434343"/>
              </a:solidFill>
              <a:latin typeface="Libre Franklin"/>
              <a:ea typeface="Libre Franklin"/>
              <a:cs typeface="Libre Franklin"/>
              <a:sym typeface="Libre Franklin"/>
            </a:endParaRPr>
          </a:p>
          <a:p>
            <a:pPr marL="457200" marR="0" lvl="0" indent="-330200" algn="l" rtl="0">
              <a:lnSpc>
                <a:spcPct val="115000"/>
              </a:lnSpc>
              <a:spcBef>
                <a:spcPts val="0"/>
              </a:spcBef>
              <a:spcAft>
                <a:spcPts val="0"/>
              </a:spcAft>
              <a:buClr>
                <a:srgbClr val="434343"/>
              </a:buClr>
              <a:buSzPts val="1600"/>
              <a:buFont typeface="Arial"/>
              <a:buChar char="●"/>
            </a:pPr>
            <a:r>
              <a:rPr lang="nl-BE" sz="1600" b="1" i="0" u="none" strike="noStrike" cap="none">
                <a:solidFill>
                  <a:srgbClr val="434343"/>
                </a:solidFill>
                <a:latin typeface="Libre Franklin"/>
                <a:ea typeface="Libre Franklin"/>
                <a:cs typeface="Libre Franklin"/>
                <a:sym typeface="Libre Franklin"/>
              </a:rPr>
              <a:t>Knutselwerkjes:</a:t>
            </a:r>
            <a:r>
              <a:rPr lang="nl-BE" sz="1600" b="0" i="0" u="none" strike="noStrike" cap="none">
                <a:solidFill>
                  <a:srgbClr val="434343"/>
                </a:solidFill>
                <a:latin typeface="Libre Franklin"/>
                <a:ea typeface="Libre Franklin"/>
                <a:cs typeface="Libre Franklin"/>
                <a:sym typeface="Libre Franklin"/>
              </a:rPr>
              <a:t> komen regelmatig mee naar huis in een doos of tas. Graag de tekeningen eruit en de doos/tas terug bezorgen aan de juf. </a:t>
            </a:r>
            <a:endParaRPr sz="1600" b="0" i="0" u="none" strike="noStrike" cap="none">
              <a:solidFill>
                <a:srgbClr val="434343"/>
              </a:solidFill>
              <a:latin typeface="Libre Franklin"/>
              <a:ea typeface="Libre Franklin"/>
              <a:cs typeface="Libre Franklin"/>
              <a:sym typeface="Libre Franklin"/>
            </a:endParaRPr>
          </a:p>
        </p:txBody>
      </p:sp>
      <p:pic>
        <p:nvPicPr>
          <p:cNvPr id="785" name="Google Shape;785;g6f101c7bcf_0_0"/>
          <p:cNvPicPr preferRelativeResize="0"/>
          <p:nvPr/>
        </p:nvPicPr>
        <p:blipFill rotWithShape="1">
          <a:blip r:embed="rId4">
            <a:alphaModFix/>
          </a:blip>
          <a:srcRect/>
          <a:stretch/>
        </p:blipFill>
        <p:spPr>
          <a:xfrm>
            <a:off x="8284262" y="0"/>
            <a:ext cx="3907738" cy="2605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g702f418cf6_0_3"/>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600"/>
              <a:buFont typeface="Arial"/>
              <a:buNone/>
            </a:pPr>
            <a:fld id="{00000000-1234-1234-1234-123412341234}" type="slidenum">
              <a:rPr lang="nl-BE"/>
              <a:t>13</a:t>
            </a:fld>
            <a:endParaRPr/>
          </a:p>
        </p:txBody>
      </p:sp>
      <p:sp>
        <p:nvSpPr>
          <p:cNvPr id="792" name="Google Shape;792;g702f418cf6_0_3"/>
          <p:cNvSpPr txBox="1">
            <a:spLocks noGrp="1"/>
          </p:cNvSpPr>
          <p:nvPr>
            <p:ph type="title"/>
          </p:nvPr>
        </p:nvSpPr>
        <p:spPr>
          <a:xfrm rot="-359995">
            <a:off x="157512" y="918305"/>
            <a:ext cx="3960697" cy="106151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nl-BE" sz="3000"/>
              <a:t>Tips</a:t>
            </a:r>
            <a:endParaRPr sz="3000"/>
          </a:p>
        </p:txBody>
      </p:sp>
      <p:sp>
        <p:nvSpPr>
          <p:cNvPr id="793" name="Google Shape;793;g702f418cf6_0_3"/>
          <p:cNvSpPr>
            <a:spLocks noGrp="1"/>
          </p:cNvSpPr>
          <p:nvPr>
            <p:ph type="chart" idx="2"/>
          </p:nvPr>
        </p:nvSpPr>
        <p:spPr>
          <a:xfrm>
            <a:off x="6448275" y="3185700"/>
            <a:ext cx="5568300" cy="3184200"/>
          </a:xfrm>
          <a:prstGeom prst="rect">
            <a:avLst/>
          </a:prstGeom>
          <a:noFill/>
          <a:ln>
            <a:noFill/>
          </a:ln>
        </p:spPr>
        <p:txBody>
          <a:bodyPr spcFirstLastPara="1" wrap="square" lIns="91425" tIns="45700" rIns="91425" bIns="45700" anchor="ctr" anchorCtr="0">
            <a:noAutofit/>
          </a:bodyPr>
          <a:lstStyle/>
          <a:p>
            <a:pPr marL="457200" marR="0" lvl="0" indent="-330200" algn="l" rtl="0">
              <a:lnSpc>
                <a:spcPct val="115000"/>
              </a:lnSpc>
              <a:spcBef>
                <a:spcPts val="0"/>
              </a:spcBef>
              <a:spcAft>
                <a:spcPts val="0"/>
              </a:spcAft>
              <a:buClr>
                <a:srgbClr val="434343"/>
              </a:buClr>
              <a:buSzPts val="1600"/>
              <a:buFont typeface="Arial"/>
              <a:buChar char="●"/>
            </a:pPr>
            <a:r>
              <a:rPr lang="nl-BE" sz="1600" b="0" i="0" u="none" strike="noStrike" cap="none">
                <a:solidFill>
                  <a:srgbClr val="434343"/>
                </a:solidFill>
                <a:latin typeface="Libre Franklin"/>
                <a:ea typeface="Libre Franklin"/>
                <a:cs typeface="Libre Franklin"/>
                <a:sym typeface="Libre Franklin"/>
              </a:rPr>
              <a:t>Om de band met thuis graag zichtbaar te maken in de klas mogen jullie aan jullie kind allerlei </a:t>
            </a:r>
            <a:r>
              <a:rPr lang="nl-BE" sz="1600" b="1" i="0" u="none" strike="noStrike" cap="none">
                <a:solidFill>
                  <a:srgbClr val="434343"/>
                </a:solidFill>
                <a:latin typeface="Libre Franklin"/>
                <a:ea typeface="Libre Franklin"/>
                <a:cs typeface="Libre Franklin"/>
                <a:sym typeface="Libre Franklin"/>
              </a:rPr>
              <a:t>foto’s</a:t>
            </a:r>
            <a:r>
              <a:rPr lang="nl-BE" sz="1600" b="0" i="0" u="none" strike="noStrike" cap="none">
                <a:solidFill>
                  <a:srgbClr val="434343"/>
                </a:solidFill>
                <a:latin typeface="Libre Franklin"/>
                <a:ea typeface="Libre Franklin"/>
                <a:cs typeface="Libre Franklin"/>
                <a:sym typeface="Libre Franklin"/>
              </a:rPr>
              <a:t> meegeven naar de klas van de personen en dieren die hun dierbaar zijn. Opa’s, oma’s, ouders, broers en zussen, huisdiertje als je er een foto van hebt mag je die gerust meegeven. (ook leuk – met de naam erbij) We geven dit dan een mooi plaatsje in de klas. Graag liefst zoveel mogelijk </a:t>
            </a:r>
            <a:r>
              <a:rPr lang="nl-BE" sz="1600" b="1" i="0" u="none" strike="noStrike" cap="none">
                <a:solidFill>
                  <a:srgbClr val="434343"/>
                </a:solidFill>
                <a:latin typeface="Libre Franklin"/>
                <a:ea typeface="Libre Franklin"/>
                <a:cs typeface="Libre Franklin"/>
                <a:sym typeface="Libre Franklin"/>
              </a:rPr>
              <a:t>horizontaal formaat.</a:t>
            </a:r>
            <a:endParaRPr sz="1600" b="1" i="0" u="none" strike="noStrike" cap="none">
              <a:solidFill>
                <a:srgbClr val="434343"/>
              </a:solidFill>
              <a:latin typeface="Libre Franklin"/>
              <a:ea typeface="Libre Franklin"/>
              <a:cs typeface="Libre Franklin"/>
              <a:sym typeface="Libre Franklin"/>
            </a:endParaRPr>
          </a:p>
          <a:p>
            <a:pPr marL="228600" marR="0" lvl="0" indent="-228600" algn="l" rtl="0">
              <a:lnSpc>
                <a:spcPct val="115000"/>
              </a:lnSpc>
              <a:spcBef>
                <a:spcPts val="0"/>
              </a:spcBef>
              <a:spcAft>
                <a:spcPts val="0"/>
              </a:spcAft>
              <a:buClr>
                <a:schemeClr val="accent4"/>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chemeClr val="accent4"/>
              </a:buClr>
              <a:buSzPts val="1400"/>
              <a:buFont typeface="Arial"/>
              <a:buNone/>
            </a:pPr>
            <a:endParaRPr sz="1400" b="0" i="0" u="none" strike="noStrike" cap="none">
              <a:solidFill>
                <a:schemeClr val="accent4"/>
              </a:solidFill>
              <a:latin typeface="Libre Franklin"/>
              <a:ea typeface="Libre Franklin"/>
              <a:cs typeface="Libre Franklin"/>
              <a:sym typeface="Libre Franklin"/>
            </a:endParaRPr>
          </a:p>
        </p:txBody>
      </p:sp>
      <p:pic>
        <p:nvPicPr>
          <p:cNvPr id="794" name="Google Shape;794;g702f418cf6_0_3"/>
          <p:cNvPicPr preferRelativeResize="0"/>
          <p:nvPr/>
        </p:nvPicPr>
        <p:blipFill rotWithShape="1">
          <a:blip r:embed="rId3">
            <a:alphaModFix/>
          </a:blip>
          <a:srcRect/>
          <a:stretch/>
        </p:blipFill>
        <p:spPr>
          <a:xfrm>
            <a:off x="5159363" y="4042951"/>
            <a:ext cx="1132420" cy="1469701"/>
          </a:xfrm>
          <a:prstGeom prst="rect">
            <a:avLst/>
          </a:prstGeom>
          <a:noFill/>
          <a:ln>
            <a:noFill/>
          </a:ln>
        </p:spPr>
      </p:pic>
      <p:sp>
        <p:nvSpPr>
          <p:cNvPr id="795" name="Google Shape;795;g702f418cf6_0_3"/>
          <p:cNvSpPr txBox="1"/>
          <p:nvPr/>
        </p:nvSpPr>
        <p:spPr>
          <a:xfrm>
            <a:off x="183925" y="2515550"/>
            <a:ext cx="5346000" cy="398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nl-BE" sz="1600" b="0" i="0" u="none" strike="noStrike" cap="none">
                <a:solidFill>
                  <a:srgbClr val="434343"/>
                </a:solidFill>
                <a:latin typeface="Libre Franklin"/>
                <a:ea typeface="Libre Franklin"/>
                <a:cs typeface="Libre Franklin"/>
                <a:sym typeface="Libre Franklin"/>
              </a:rPr>
              <a:t>We leggen graag de nadruk op </a:t>
            </a:r>
            <a:r>
              <a:rPr lang="nl-BE" sz="1600" b="1" i="0" u="none" strike="noStrike" cap="none">
                <a:solidFill>
                  <a:srgbClr val="434343"/>
                </a:solidFill>
                <a:latin typeface="Libre Franklin"/>
                <a:ea typeface="Libre Franklin"/>
                <a:cs typeface="Libre Franklin"/>
                <a:sym typeface="Libre Franklin"/>
              </a:rPr>
              <a:t>zelfstandigheid</a:t>
            </a:r>
            <a:r>
              <a:rPr lang="nl-BE" sz="1600" b="0" i="0" u="none" strike="noStrike" cap="none">
                <a:solidFill>
                  <a:srgbClr val="434343"/>
                </a:solidFill>
                <a:latin typeface="Libre Franklin"/>
                <a:ea typeface="Libre Franklin"/>
                <a:cs typeface="Libre Franklin"/>
                <a:sym typeface="Libre Franklin"/>
              </a:rPr>
              <a:t>:</a:t>
            </a:r>
            <a:endParaRPr sz="1600" b="0" i="0" u="none" strike="noStrike" cap="none">
              <a:solidFill>
                <a:srgbClr val="434343"/>
              </a:solidFill>
              <a:latin typeface="Libre Franklin"/>
              <a:ea typeface="Libre Franklin"/>
              <a:cs typeface="Libre Franklin"/>
              <a:sym typeface="Libre Franklin"/>
            </a:endParaRPr>
          </a:p>
          <a:p>
            <a:pPr marL="457200" marR="0" lvl="0" indent="-457200" algn="l" rtl="0">
              <a:lnSpc>
                <a:spcPct val="115000"/>
              </a:lnSpc>
              <a:spcBef>
                <a:spcPts val="0"/>
              </a:spcBef>
              <a:spcAft>
                <a:spcPts val="0"/>
              </a:spcAft>
              <a:buClr>
                <a:srgbClr val="434343"/>
              </a:buClr>
              <a:buSzPts val="1600"/>
              <a:buFont typeface="Libre Franklin"/>
              <a:buChar char="●"/>
            </a:pPr>
            <a:r>
              <a:rPr lang="nl-BE" sz="1600" b="0" i="0" u="none" strike="noStrike" cap="none">
                <a:solidFill>
                  <a:srgbClr val="434343"/>
                </a:solidFill>
                <a:latin typeface="Libre Franklin"/>
                <a:ea typeface="Libre Franklin"/>
                <a:cs typeface="Libre Franklin"/>
                <a:sym typeface="Libre Franklin"/>
              </a:rPr>
              <a:t>Trek gemakkelijke kledij aan zodat er niet teveel hulp nodig is bij het aan- en uitkleden en zodat "ongelukjes" zoveel mogelijk vermeden kunnen worden. </a:t>
            </a:r>
            <a:endParaRPr sz="1600" b="0" i="0" u="none" strike="noStrike" cap="none">
              <a:solidFill>
                <a:srgbClr val="434343"/>
              </a:solidFill>
              <a:latin typeface="Libre Franklin"/>
              <a:ea typeface="Libre Franklin"/>
              <a:cs typeface="Libre Franklin"/>
              <a:sym typeface="Libre Franklin"/>
            </a:endParaRPr>
          </a:p>
          <a:p>
            <a:pPr marL="457200" marR="0" lvl="0" indent="-457200" algn="l" rtl="0">
              <a:lnSpc>
                <a:spcPct val="115000"/>
              </a:lnSpc>
              <a:spcBef>
                <a:spcPts val="0"/>
              </a:spcBef>
              <a:spcAft>
                <a:spcPts val="0"/>
              </a:spcAft>
              <a:buClr>
                <a:srgbClr val="434343"/>
              </a:buClr>
              <a:buSzPts val="1600"/>
              <a:buFont typeface="Arial"/>
              <a:buChar char="●"/>
            </a:pPr>
            <a:r>
              <a:rPr lang="nl-BE" sz="1600" b="0" i="0" u="none" strike="noStrike" cap="none">
                <a:solidFill>
                  <a:srgbClr val="434343"/>
                </a:solidFill>
                <a:latin typeface="Libre Franklin"/>
                <a:ea typeface="Libre Franklin"/>
                <a:cs typeface="Libre Franklin"/>
                <a:sym typeface="Libre Franklin"/>
              </a:rPr>
              <a:t>In de winter zijn wanten beter dan handschoenen met vingers. Aan een </a:t>
            </a:r>
            <a:r>
              <a:rPr lang="nl-BE" sz="1600" b="1" i="0" u="none" strike="noStrike" cap="none">
                <a:solidFill>
                  <a:srgbClr val="434343"/>
                </a:solidFill>
                <a:latin typeface="Libre Franklin"/>
                <a:ea typeface="Libre Franklin"/>
                <a:cs typeface="Libre Franklin"/>
                <a:sym typeface="Libre Franklin"/>
              </a:rPr>
              <a:t>stevig </a:t>
            </a:r>
            <a:r>
              <a:rPr lang="nl-BE" sz="1600" b="0" i="0" u="none" strike="noStrike" cap="none">
                <a:solidFill>
                  <a:srgbClr val="434343"/>
                </a:solidFill>
                <a:latin typeface="Libre Franklin"/>
                <a:ea typeface="Libre Franklin"/>
                <a:cs typeface="Libre Franklin"/>
                <a:sym typeface="Libre Franklin"/>
              </a:rPr>
              <a:t>touw door de mouwen bevestigd, gaan ze niet verloren.</a:t>
            </a:r>
            <a:endParaRPr sz="1600" b="0" i="0" u="none" strike="noStrike" cap="none">
              <a:solidFill>
                <a:srgbClr val="434343"/>
              </a:solidFill>
              <a:latin typeface="Libre Franklin"/>
              <a:ea typeface="Libre Franklin"/>
              <a:cs typeface="Libre Franklin"/>
              <a:sym typeface="Libre Franklin"/>
            </a:endParaRPr>
          </a:p>
          <a:p>
            <a:pPr marL="457200" marR="0" lvl="0" indent="-457200" algn="l" rtl="0">
              <a:lnSpc>
                <a:spcPct val="115000"/>
              </a:lnSpc>
              <a:spcBef>
                <a:spcPts val="0"/>
              </a:spcBef>
              <a:spcAft>
                <a:spcPts val="0"/>
              </a:spcAft>
              <a:buClr>
                <a:srgbClr val="434343"/>
              </a:buClr>
              <a:buSzPts val="1600"/>
              <a:buFont typeface="Arial"/>
              <a:buChar char="●"/>
            </a:pPr>
            <a:r>
              <a:rPr lang="nl-BE" sz="1600" b="0" i="0" u="none" strike="noStrike" cap="none">
                <a:solidFill>
                  <a:srgbClr val="434343"/>
                </a:solidFill>
                <a:latin typeface="Libre Franklin"/>
                <a:ea typeface="Libre Franklin"/>
                <a:cs typeface="Libre Franklin"/>
                <a:sym typeface="Libre Franklin"/>
              </a:rPr>
              <a:t>Gelieve de kleuters op de turndagen ook te voorzien van gemakkelijke kledij – gemakkelijke schoenen. Dit gebeurt bij onze turnjuf: </a:t>
            </a:r>
            <a:r>
              <a:rPr lang="nl-BE" sz="1600" b="1" i="0" u="none" strike="noStrike" cap="none">
                <a:solidFill>
                  <a:srgbClr val="434343"/>
                </a:solidFill>
                <a:latin typeface="Libre Franklin"/>
                <a:ea typeface="Libre Franklin"/>
                <a:cs typeface="Libre Franklin"/>
                <a:sym typeface="Libre Franklin"/>
              </a:rPr>
              <a:t>juf Veerle.</a:t>
            </a:r>
            <a:endParaRPr sz="1600" b="1" i="0" u="none" strike="noStrike" cap="none">
              <a:solidFill>
                <a:srgbClr val="434343"/>
              </a:solidFill>
              <a:latin typeface="Libre Franklin"/>
              <a:ea typeface="Libre Franklin"/>
              <a:cs typeface="Libre Franklin"/>
              <a:sym typeface="Libre Franklin"/>
            </a:endParaRPr>
          </a:p>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15000"/>
              </a:lnSpc>
              <a:spcBef>
                <a:spcPts val="0"/>
              </a:spcBef>
              <a:spcAft>
                <a:spcPts val="0"/>
              </a:spcAft>
              <a:buClr>
                <a:srgbClr val="000000"/>
              </a:buClr>
              <a:buSzPts val="1600"/>
              <a:buFont typeface="Arial"/>
              <a:buNone/>
            </a:pPr>
            <a:r>
              <a:rPr lang="nl-BE" sz="1600" b="0" i="0" u="none" strike="noStrike" cap="none">
                <a:solidFill>
                  <a:srgbClr val="434343"/>
                </a:solidFill>
                <a:latin typeface="Libre Franklin"/>
                <a:ea typeface="Libre Franklin"/>
                <a:cs typeface="Libre Franklin"/>
                <a:sym typeface="Libre Franklin"/>
              </a:rPr>
              <a:t>⇒ Verloren voorwerpen zijn steeds terug te vinden in de inkom van de school.</a:t>
            </a: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15000"/>
              </a:lnSpc>
              <a:spcBef>
                <a:spcPts val="0"/>
              </a:spcBef>
              <a:spcAft>
                <a:spcPts val="0"/>
              </a:spcAft>
              <a:buClr>
                <a:srgbClr val="000000"/>
              </a:buClr>
              <a:buSzPts val="1500"/>
              <a:buFont typeface="Arial"/>
              <a:buNone/>
            </a:pPr>
            <a:endParaRPr sz="1500" b="1" i="0" u="none" strike="noStrike" cap="none">
              <a:solidFill>
                <a:srgbClr val="666666"/>
              </a:solidFill>
              <a:latin typeface="Libre Franklin"/>
              <a:ea typeface="Libre Franklin"/>
              <a:cs typeface="Libre Franklin"/>
              <a:sym typeface="Libre Franklin"/>
            </a:endParaRPr>
          </a:p>
        </p:txBody>
      </p:sp>
      <p:pic>
        <p:nvPicPr>
          <p:cNvPr id="796" name="Google Shape;796;g702f418cf6_0_3"/>
          <p:cNvPicPr preferRelativeResize="0"/>
          <p:nvPr/>
        </p:nvPicPr>
        <p:blipFill rotWithShape="1">
          <a:blip r:embed="rId4">
            <a:alphaModFix/>
          </a:blip>
          <a:srcRect/>
          <a:stretch/>
        </p:blipFill>
        <p:spPr>
          <a:xfrm>
            <a:off x="8242875" y="0"/>
            <a:ext cx="3949126" cy="29617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10"/>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600"/>
              <a:buNone/>
            </a:pPr>
            <a:fld id="{00000000-1234-1234-1234-123412341234}" type="slidenum">
              <a:rPr lang="nl-BE"/>
              <a:t>14</a:t>
            </a:fld>
            <a:endParaRPr/>
          </a:p>
        </p:txBody>
      </p:sp>
      <p:sp>
        <p:nvSpPr>
          <p:cNvPr id="802" name="Google Shape;802;p10"/>
          <p:cNvSpPr txBox="1">
            <a:spLocks noGrp="1"/>
          </p:cNvSpPr>
          <p:nvPr>
            <p:ph type="title"/>
          </p:nvPr>
        </p:nvSpPr>
        <p:spPr>
          <a:xfrm rot="-360025">
            <a:off x="-67210" y="805057"/>
            <a:ext cx="6072571" cy="1091967"/>
          </a:xfrm>
          <a:prstGeom prst="rect">
            <a:avLst/>
          </a:prstGeom>
          <a:gradFill>
            <a:gsLst>
              <a:gs pos="0">
                <a:schemeClr val="accent1"/>
              </a:gs>
              <a:gs pos="9000">
                <a:schemeClr val="accent1"/>
              </a:gs>
              <a:gs pos="100000">
                <a:schemeClr val="accent2"/>
              </a:gs>
            </a:gsLst>
            <a:lin ang="360000" scaled="0"/>
          </a:gradFill>
          <a:ln w="9525" cap="flat" cmpd="sng">
            <a:solidFill>
              <a:srgbClr val="99B898"/>
            </a:solidFill>
            <a:prstDash val="solid"/>
            <a:round/>
            <a:headEnd type="none" w="sm" len="sm"/>
            <a:tailEnd type="none" w="sm" len="sm"/>
          </a:ln>
        </p:spPr>
        <p:txBody>
          <a:bodyPr spcFirstLastPara="1" wrap="square" lIns="954000" tIns="45700" rIns="91425" bIns="45700" anchor="ctr" anchorCtr="0">
            <a:noAutofit/>
          </a:bodyPr>
          <a:lstStyle/>
          <a:p>
            <a:pPr marL="0" lvl="0" indent="0" algn="l" rtl="0">
              <a:lnSpc>
                <a:spcPct val="90000"/>
              </a:lnSpc>
              <a:spcBef>
                <a:spcPts val="0"/>
              </a:spcBef>
              <a:spcAft>
                <a:spcPts val="0"/>
              </a:spcAft>
              <a:buClr>
                <a:schemeClr val="lt1"/>
              </a:buClr>
              <a:buSzPts val="3200"/>
              <a:buFont typeface="Comic Sans MS"/>
              <a:buNone/>
            </a:pPr>
            <a:r>
              <a:rPr lang="nl-BE" sz="3200"/>
              <a:t>Contact ouders en school</a:t>
            </a:r>
            <a:endParaRPr/>
          </a:p>
        </p:txBody>
      </p:sp>
      <p:sp>
        <p:nvSpPr>
          <p:cNvPr id="803" name="Google Shape;803;p10"/>
          <p:cNvSpPr txBox="1"/>
          <p:nvPr/>
        </p:nvSpPr>
        <p:spPr>
          <a:xfrm>
            <a:off x="255675" y="2071025"/>
            <a:ext cx="6714600" cy="50859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nl-BE" sz="1600" b="0" i="0" u="none" strike="noStrike" cap="none">
                <a:solidFill>
                  <a:srgbClr val="434343"/>
                </a:solidFill>
                <a:latin typeface="Libre Franklin"/>
                <a:ea typeface="Libre Franklin"/>
                <a:cs typeface="Libre Franklin"/>
                <a:sym typeface="Libre Franklin"/>
              </a:rPr>
              <a:t>Om een zo goed mogelijk contact te onderhouden tussen de school en de ouders, heeft de directie samen met de kleuterjuffen enkele activiteiten gepland. </a:t>
            </a: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434343"/>
              </a:solidFill>
              <a:latin typeface="Libre Franklin"/>
              <a:ea typeface="Libre Franklin"/>
              <a:cs typeface="Libre Franklin"/>
              <a:sym typeface="Libre Franklin"/>
            </a:endParaRPr>
          </a:p>
          <a:p>
            <a:pPr marL="285750" marR="0" lvl="0" indent="-269875" algn="l" rtl="0">
              <a:lnSpc>
                <a:spcPct val="100000"/>
              </a:lnSpc>
              <a:spcBef>
                <a:spcPts val="0"/>
              </a:spcBef>
              <a:spcAft>
                <a:spcPts val="0"/>
              </a:spcAft>
              <a:buClr>
                <a:srgbClr val="434343"/>
              </a:buClr>
              <a:buSzPts val="1550"/>
              <a:buFont typeface="Libre Franklin"/>
              <a:buChar char="●"/>
            </a:pPr>
            <a:r>
              <a:rPr lang="nl-BE" sz="1550" b="1" i="0" u="none" strike="noStrike" cap="none">
                <a:solidFill>
                  <a:srgbClr val="434343"/>
                </a:solidFill>
                <a:latin typeface="Libre Franklin"/>
                <a:ea typeface="Libre Franklin"/>
                <a:cs typeface="Libre Franklin"/>
                <a:sym typeface="Libre Franklin"/>
              </a:rPr>
              <a:t>Heen - en weer schriftje</a:t>
            </a:r>
            <a:r>
              <a:rPr lang="nl-BE" sz="1550" b="0" i="0" u="none" strike="noStrike" cap="none">
                <a:solidFill>
                  <a:srgbClr val="434343"/>
                </a:solidFill>
                <a:latin typeface="Libre Franklin"/>
                <a:ea typeface="Libre Franklin"/>
                <a:cs typeface="Libre Franklin"/>
                <a:sym typeface="Libre Franklin"/>
              </a:rPr>
              <a:t> tussen klasjuf en ouders.</a:t>
            </a:r>
            <a:endParaRPr sz="1550" b="0" i="0" u="none" strike="noStrike" cap="none">
              <a:solidFill>
                <a:srgbClr val="434343"/>
              </a:solidFill>
              <a:latin typeface="Libre Franklin"/>
              <a:ea typeface="Libre Franklin"/>
              <a:cs typeface="Libre Franklin"/>
              <a:sym typeface="Libre Franklin"/>
            </a:endParaRPr>
          </a:p>
          <a:p>
            <a:pPr marL="285750" marR="0" lvl="0" indent="-269875" algn="l" rtl="0">
              <a:lnSpc>
                <a:spcPct val="100000"/>
              </a:lnSpc>
              <a:spcBef>
                <a:spcPts val="0"/>
              </a:spcBef>
              <a:spcAft>
                <a:spcPts val="0"/>
              </a:spcAft>
              <a:buClr>
                <a:srgbClr val="434343"/>
              </a:buClr>
              <a:buSzPts val="1550"/>
              <a:buFont typeface="Libre Franklin"/>
              <a:buChar char="●"/>
            </a:pPr>
            <a:r>
              <a:rPr lang="nl-BE" sz="1550" b="0" i="0" u="none" strike="noStrike" cap="none">
                <a:solidFill>
                  <a:srgbClr val="434343"/>
                </a:solidFill>
                <a:latin typeface="Libre Franklin"/>
                <a:ea typeface="Libre Franklin"/>
                <a:cs typeface="Libre Franklin"/>
                <a:sym typeface="Libre Franklin"/>
              </a:rPr>
              <a:t>In september is er een </a:t>
            </a:r>
            <a:r>
              <a:rPr lang="nl-BE" sz="1550" b="1" i="0" u="none" strike="noStrike" cap="none">
                <a:solidFill>
                  <a:srgbClr val="434343"/>
                </a:solidFill>
                <a:latin typeface="Libre Franklin"/>
                <a:ea typeface="Libre Franklin"/>
                <a:cs typeface="Libre Franklin"/>
                <a:sym typeface="Libre Franklin"/>
              </a:rPr>
              <a:t>infoavond </a:t>
            </a:r>
            <a:r>
              <a:rPr lang="nl-BE" sz="1550" b="0" i="0" u="none" strike="noStrike" cap="none">
                <a:solidFill>
                  <a:srgbClr val="434343"/>
                </a:solidFill>
                <a:latin typeface="Libre Franklin"/>
                <a:ea typeface="Libre Franklin"/>
                <a:cs typeface="Libre Franklin"/>
                <a:sym typeface="Libre Franklin"/>
              </a:rPr>
              <a:t>voorzien, waarbij uitleg gegeven wordt door de kleuterjuffen. Hier kunnen ouders ook eventuele vragen stellen en bijkomende inlichtingen verkrijgen van de juffen en directie. </a:t>
            </a:r>
            <a:endParaRPr sz="1550" b="0" i="0" u="none" strike="noStrike" cap="none">
              <a:solidFill>
                <a:srgbClr val="434343"/>
              </a:solidFill>
              <a:latin typeface="Libre Franklin"/>
              <a:ea typeface="Libre Franklin"/>
              <a:cs typeface="Libre Franklin"/>
              <a:sym typeface="Libre Franklin"/>
            </a:endParaRPr>
          </a:p>
          <a:p>
            <a:pPr marL="285750" marR="0" lvl="0" indent="-269875" algn="l" rtl="0">
              <a:lnSpc>
                <a:spcPct val="100000"/>
              </a:lnSpc>
              <a:spcBef>
                <a:spcPts val="0"/>
              </a:spcBef>
              <a:spcAft>
                <a:spcPts val="0"/>
              </a:spcAft>
              <a:buClr>
                <a:srgbClr val="434343"/>
              </a:buClr>
              <a:buSzPts val="1550"/>
              <a:buFont typeface="Libre Franklin"/>
              <a:buChar char="●"/>
            </a:pPr>
            <a:r>
              <a:rPr lang="nl-BE" sz="1550" b="0" i="0" u="none" strike="noStrike" cap="none">
                <a:solidFill>
                  <a:srgbClr val="434343"/>
                </a:solidFill>
                <a:latin typeface="Libre Franklin"/>
                <a:ea typeface="Libre Franklin"/>
                <a:cs typeface="Libre Franklin"/>
                <a:sym typeface="Libre Franklin"/>
              </a:rPr>
              <a:t>Voor iedere vakantieperiode is er een </a:t>
            </a:r>
            <a:r>
              <a:rPr lang="nl-BE" sz="1550" b="1" i="0" u="none" strike="noStrike" cap="none">
                <a:solidFill>
                  <a:srgbClr val="434343"/>
                </a:solidFill>
                <a:latin typeface="Libre Franklin"/>
                <a:ea typeface="Libre Franklin"/>
                <a:cs typeface="Libre Franklin"/>
                <a:sym typeface="Libre Franklin"/>
              </a:rPr>
              <a:t>instapdag </a:t>
            </a:r>
            <a:r>
              <a:rPr lang="nl-BE" sz="1550" b="0" i="0" u="none" strike="noStrike" cap="none">
                <a:solidFill>
                  <a:srgbClr val="434343"/>
                </a:solidFill>
                <a:latin typeface="Libre Franklin"/>
                <a:ea typeface="Libre Franklin"/>
                <a:cs typeface="Libre Franklin"/>
                <a:sym typeface="Libre Franklin"/>
              </a:rPr>
              <a:t>voorzien. Zo hebben nieuwe kleuters de kans eens een schooldag mee te beleven, samen met hun nieuwe vriendjes. </a:t>
            </a:r>
            <a:endParaRPr sz="1550" b="0" i="0" u="none" strike="noStrike" cap="none">
              <a:solidFill>
                <a:srgbClr val="434343"/>
              </a:solidFill>
              <a:latin typeface="Libre Franklin"/>
              <a:ea typeface="Libre Franklin"/>
              <a:cs typeface="Libre Franklin"/>
              <a:sym typeface="Libre Franklin"/>
            </a:endParaRPr>
          </a:p>
          <a:p>
            <a:pPr marL="285750" marR="0" lvl="0" indent="-269875" algn="l" rtl="0">
              <a:lnSpc>
                <a:spcPct val="100000"/>
              </a:lnSpc>
              <a:spcBef>
                <a:spcPts val="0"/>
              </a:spcBef>
              <a:spcAft>
                <a:spcPts val="0"/>
              </a:spcAft>
              <a:buClr>
                <a:srgbClr val="434343"/>
              </a:buClr>
              <a:buSzPts val="1550"/>
              <a:buFont typeface="Libre Franklin"/>
              <a:buChar char="●"/>
            </a:pPr>
            <a:r>
              <a:rPr lang="nl-BE" sz="1550" b="0" i="0" u="none" strike="noStrike" cap="none">
                <a:solidFill>
                  <a:srgbClr val="434343"/>
                </a:solidFill>
                <a:latin typeface="Libre Franklin"/>
                <a:ea typeface="Libre Franklin"/>
                <a:cs typeface="Libre Franklin"/>
                <a:sym typeface="Libre Franklin"/>
              </a:rPr>
              <a:t>In de loop van het schooljaar zijn er 2 à 3 </a:t>
            </a:r>
            <a:r>
              <a:rPr lang="nl-BE" sz="1550" b="1" i="0" u="none" strike="noStrike" cap="none">
                <a:solidFill>
                  <a:srgbClr val="434343"/>
                </a:solidFill>
                <a:latin typeface="Libre Franklin"/>
                <a:ea typeface="Libre Franklin"/>
                <a:cs typeface="Libre Franklin"/>
                <a:sym typeface="Libre Franklin"/>
              </a:rPr>
              <a:t>oudercontactavonden</a:t>
            </a:r>
            <a:r>
              <a:rPr lang="nl-BE" sz="1550" b="0" i="0" u="none" strike="noStrike" cap="none">
                <a:solidFill>
                  <a:srgbClr val="434343"/>
                </a:solidFill>
                <a:latin typeface="Libre Franklin"/>
                <a:ea typeface="Libre Franklin"/>
                <a:cs typeface="Libre Franklin"/>
                <a:sym typeface="Libre Franklin"/>
              </a:rPr>
              <a:t>. </a:t>
            </a:r>
            <a:endParaRPr sz="1550" b="0" i="0" u="none" strike="noStrike" cap="none">
              <a:solidFill>
                <a:srgbClr val="434343"/>
              </a:solidFill>
              <a:latin typeface="Libre Franklin"/>
              <a:ea typeface="Libre Franklin"/>
              <a:cs typeface="Libre Franklin"/>
              <a:sym typeface="Libre Franklin"/>
            </a:endParaRPr>
          </a:p>
          <a:p>
            <a:pPr marL="285750" marR="0" lvl="0" indent="-269875" algn="l" rtl="0">
              <a:lnSpc>
                <a:spcPct val="100000"/>
              </a:lnSpc>
              <a:spcBef>
                <a:spcPts val="0"/>
              </a:spcBef>
              <a:spcAft>
                <a:spcPts val="0"/>
              </a:spcAft>
              <a:buClr>
                <a:srgbClr val="434343"/>
              </a:buClr>
              <a:buSzPts val="1550"/>
              <a:buFont typeface="Libre Franklin"/>
              <a:buChar char="●"/>
            </a:pPr>
            <a:r>
              <a:rPr lang="nl-BE" sz="1550" b="0" i="0" u="none" strike="noStrike" cap="none">
                <a:solidFill>
                  <a:srgbClr val="434343"/>
                </a:solidFill>
                <a:latin typeface="Libre Franklin"/>
                <a:ea typeface="Libre Franklin"/>
                <a:cs typeface="Libre Franklin"/>
                <a:sym typeface="Libre Franklin"/>
              </a:rPr>
              <a:t>Ook organiseren we 2 à 3 </a:t>
            </a:r>
            <a:r>
              <a:rPr lang="nl-BE" sz="1550" b="1" i="0" u="none" strike="noStrike" cap="none">
                <a:solidFill>
                  <a:srgbClr val="434343"/>
                </a:solidFill>
                <a:latin typeface="Libre Franklin"/>
                <a:ea typeface="Libre Franklin"/>
                <a:cs typeface="Libre Franklin"/>
                <a:sym typeface="Libre Franklin"/>
              </a:rPr>
              <a:t>peuterkijkavonden </a:t>
            </a:r>
            <a:r>
              <a:rPr lang="nl-BE" sz="1550" b="0" i="0" u="none" strike="noStrike" cap="none">
                <a:solidFill>
                  <a:srgbClr val="434343"/>
                </a:solidFill>
                <a:latin typeface="Libre Franklin"/>
                <a:ea typeface="Libre Franklin"/>
                <a:cs typeface="Libre Franklin"/>
                <a:sym typeface="Libre Franklin"/>
              </a:rPr>
              <a:t>doorheen het jaar. Ouders die nieuwsgierig zijn naar de school zijn welkom! </a:t>
            </a:r>
            <a:endParaRPr sz="1550" b="0" i="0" u="none" strike="noStrike" cap="none">
              <a:solidFill>
                <a:srgbClr val="434343"/>
              </a:solidFill>
              <a:latin typeface="Libre Franklin"/>
              <a:ea typeface="Libre Franklin"/>
              <a:cs typeface="Libre Franklin"/>
              <a:sym typeface="Libre Franklin"/>
            </a:endParaRPr>
          </a:p>
          <a:p>
            <a:pPr marL="285750" marR="0" lvl="0" indent="-269875" algn="l" rtl="0">
              <a:lnSpc>
                <a:spcPct val="100000"/>
              </a:lnSpc>
              <a:spcBef>
                <a:spcPts val="0"/>
              </a:spcBef>
              <a:spcAft>
                <a:spcPts val="0"/>
              </a:spcAft>
              <a:buClr>
                <a:srgbClr val="434343"/>
              </a:buClr>
              <a:buSzPts val="1550"/>
              <a:buFont typeface="Libre Franklin"/>
              <a:buChar char="●"/>
            </a:pPr>
            <a:r>
              <a:rPr lang="nl-BE" sz="1550" b="1" i="0" u="none" strike="noStrike" cap="none">
                <a:solidFill>
                  <a:srgbClr val="434343"/>
                </a:solidFill>
                <a:latin typeface="Libre Franklin"/>
                <a:ea typeface="Libre Franklin"/>
                <a:cs typeface="Libre Franklin"/>
                <a:sym typeface="Libre Franklin"/>
              </a:rPr>
              <a:t>GIMME</a:t>
            </a:r>
            <a:r>
              <a:rPr lang="nl-BE" sz="1550" b="0" i="0" u="none" strike="noStrike" cap="none">
                <a:solidFill>
                  <a:srgbClr val="434343"/>
                </a:solidFill>
                <a:latin typeface="Libre Franklin"/>
                <a:ea typeface="Libre Franklin"/>
                <a:cs typeface="Libre Franklin"/>
                <a:sym typeface="Libre Franklin"/>
              </a:rPr>
              <a:t>: Is een digitaal platform waarbij alle nieuwsbrieven, themabrieven, foto’s,  nieuwtjes worden doorgestuurd naar alle ouders. </a:t>
            </a:r>
            <a:endParaRPr sz="1550" b="0" i="0" u="none" strike="noStrike" cap="none">
              <a:solidFill>
                <a:srgbClr val="434343"/>
              </a:solidFill>
              <a:latin typeface="Libre Franklin"/>
              <a:ea typeface="Libre Franklin"/>
              <a:cs typeface="Libre Franklin"/>
              <a:sym typeface="Libre Franklin"/>
            </a:endParaRPr>
          </a:p>
          <a:p>
            <a:pPr marL="285750" marR="0" lvl="0" indent="-269875" algn="l" rtl="0">
              <a:lnSpc>
                <a:spcPct val="100000"/>
              </a:lnSpc>
              <a:spcBef>
                <a:spcPts val="0"/>
              </a:spcBef>
              <a:spcAft>
                <a:spcPts val="0"/>
              </a:spcAft>
              <a:buClr>
                <a:srgbClr val="434343"/>
              </a:buClr>
              <a:buSzPts val="1550"/>
              <a:buFont typeface="Libre Franklin"/>
              <a:buChar char="●"/>
            </a:pPr>
            <a:r>
              <a:rPr lang="nl-BE" sz="1550" b="1" i="0" u="none" strike="noStrike" cap="none">
                <a:solidFill>
                  <a:srgbClr val="434343"/>
                </a:solidFill>
                <a:latin typeface="Libre Franklin"/>
                <a:ea typeface="Libre Franklin"/>
                <a:cs typeface="Libre Franklin"/>
                <a:sym typeface="Libre Franklin"/>
              </a:rPr>
              <a:t>Facebookpagina</a:t>
            </a:r>
            <a:r>
              <a:rPr lang="nl-BE" sz="1550" b="0" i="0" u="none" strike="noStrike" cap="none">
                <a:solidFill>
                  <a:srgbClr val="434343"/>
                </a:solidFill>
                <a:latin typeface="Libre Franklin"/>
                <a:ea typeface="Libre Franklin"/>
                <a:cs typeface="Libre Franklin"/>
                <a:sym typeface="Libre Franklin"/>
              </a:rPr>
              <a:t>: “Kleuterschool Asper”</a:t>
            </a:r>
            <a:endParaRPr sz="155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4"/>
              </a:solidFill>
              <a:latin typeface="Libre Franklin"/>
              <a:ea typeface="Libre Franklin"/>
              <a:cs typeface="Libre Franklin"/>
              <a:sym typeface="Libre Franklin"/>
            </a:endParaRPr>
          </a:p>
        </p:txBody>
      </p:sp>
      <p:pic>
        <p:nvPicPr>
          <p:cNvPr id="804" name="Google Shape;804;p10"/>
          <p:cNvPicPr preferRelativeResize="0"/>
          <p:nvPr/>
        </p:nvPicPr>
        <p:blipFill rotWithShape="1">
          <a:blip r:embed="rId3">
            <a:alphaModFix/>
          </a:blip>
          <a:srcRect/>
          <a:stretch/>
        </p:blipFill>
        <p:spPr>
          <a:xfrm>
            <a:off x="7847250" y="0"/>
            <a:ext cx="4382700" cy="3273325"/>
          </a:xfrm>
          <a:prstGeom prst="rect">
            <a:avLst/>
          </a:prstGeom>
          <a:noFill/>
          <a:ln>
            <a:noFill/>
          </a:ln>
        </p:spPr>
      </p:pic>
      <p:pic>
        <p:nvPicPr>
          <p:cNvPr id="805" name="Google Shape;805;p10"/>
          <p:cNvPicPr preferRelativeResize="0"/>
          <p:nvPr/>
        </p:nvPicPr>
        <p:blipFill rotWithShape="1">
          <a:blip r:embed="rId4">
            <a:alphaModFix/>
          </a:blip>
          <a:srcRect/>
          <a:stretch/>
        </p:blipFill>
        <p:spPr>
          <a:xfrm>
            <a:off x="6970263" y="5138823"/>
            <a:ext cx="2428500" cy="1065975"/>
          </a:xfrm>
          <a:prstGeom prst="rect">
            <a:avLst/>
          </a:prstGeom>
          <a:noFill/>
          <a:ln>
            <a:noFill/>
          </a:ln>
        </p:spPr>
      </p:pic>
      <p:sp>
        <p:nvSpPr>
          <p:cNvPr id="806" name="Google Shape;806;p10"/>
          <p:cNvSpPr txBox="1"/>
          <p:nvPr/>
        </p:nvSpPr>
        <p:spPr>
          <a:xfrm>
            <a:off x="7885200" y="3530625"/>
            <a:ext cx="4306800" cy="13509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nl-BE" sz="1400" b="1" i="0" u="none" strike="noStrike" cap="none">
                <a:solidFill>
                  <a:srgbClr val="666666"/>
                </a:solidFill>
                <a:latin typeface="Verdana"/>
                <a:ea typeface="Verdana"/>
                <a:cs typeface="Verdana"/>
                <a:sym typeface="Verdana"/>
              </a:rPr>
              <a:t>⇒ N.a.v de nieuwe privacy wetgeving, kan u in elk inschrijvingsformulier een document terugvinden waar u kan aanduiden voor welke gelegenheden foto’s van uw kind wel of niet mogen worden gebruikt.</a:t>
            </a:r>
            <a:endParaRPr sz="1400" b="1" i="0" u="none" strike="noStrike" cap="none">
              <a:solidFill>
                <a:srgbClr val="666666"/>
              </a:solidFill>
              <a:latin typeface="Verdana"/>
              <a:ea typeface="Verdana"/>
              <a:cs typeface="Verdana"/>
              <a:sym typeface="Verdana"/>
            </a:endParaRPr>
          </a:p>
        </p:txBody>
      </p:sp>
      <p:pic>
        <p:nvPicPr>
          <p:cNvPr id="807" name="Google Shape;807;p10"/>
          <p:cNvPicPr preferRelativeResize="0"/>
          <p:nvPr/>
        </p:nvPicPr>
        <p:blipFill rotWithShape="1">
          <a:blip r:embed="rId5">
            <a:alphaModFix/>
          </a:blip>
          <a:srcRect/>
          <a:stretch/>
        </p:blipFill>
        <p:spPr>
          <a:xfrm>
            <a:off x="7085150" y="6156000"/>
            <a:ext cx="2198724" cy="582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1"/>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600"/>
              <a:buNone/>
            </a:pPr>
            <a:fld id="{00000000-1234-1234-1234-123412341234}" type="slidenum">
              <a:rPr lang="nl-BE"/>
              <a:t>15</a:t>
            </a:fld>
            <a:endParaRPr/>
          </a:p>
        </p:txBody>
      </p:sp>
      <p:sp>
        <p:nvSpPr>
          <p:cNvPr id="813" name="Google Shape;813;p11"/>
          <p:cNvSpPr txBox="1">
            <a:spLocks noGrp="1"/>
          </p:cNvSpPr>
          <p:nvPr>
            <p:ph type="title"/>
          </p:nvPr>
        </p:nvSpPr>
        <p:spPr>
          <a:xfrm rot="360063">
            <a:off x="7902847" y="1063647"/>
            <a:ext cx="4298556" cy="87930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Comic Sans MS"/>
              <a:buNone/>
            </a:pPr>
            <a:r>
              <a:rPr lang="nl-BE" sz="2800"/>
              <a:t>U kan ons altijd bereiken via</a:t>
            </a:r>
            <a:endParaRPr/>
          </a:p>
        </p:txBody>
      </p:sp>
      <p:sp>
        <p:nvSpPr>
          <p:cNvPr id="814" name="Google Shape;814;p11"/>
          <p:cNvSpPr txBox="1">
            <a:spLocks noGrp="1"/>
          </p:cNvSpPr>
          <p:nvPr>
            <p:ph type="body" idx="2"/>
          </p:nvPr>
        </p:nvSpPr>
        <p:spPr>
          <a:xfrm>
            <a:off x="5696850" y="2127575"/>
            <a:ext cx="5466900" cy="25272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accent2"/>
              </a:buClr>
              <a:buSzPts val="1665"/>
              <a:buNone/>
            </a:pPr>
            <a:r>
              <a:rPr lang="nl-BE" b="1">
                <a:solidFill>
                  <a:srgbClr val="434343"/>
                </a:solidFill>
              </a:rPr>
              <a:t>School</a:t>
            </a:r>
            <a:r>
              <a:rPr lang="nl-BE">
                <a:solidFill>
                  <a:srgbClr val="434343"/>
                </a:solidFill>
              </a:rPr>
              <a:t>: </a:t>
            </a:r>
            <a:endParaRPr>
              <a:solidFill>
                <a:srgbClr val="434343"/>
              </a:solidFill>
            </a:endParaRPr>
          </a:p>
          <a:p>
            <a:pPr marL="0" lvl="0" indent="0" algn="l" rtl="0">
              <a:lnSpc>
                <a:spcPct val="80000"/>
              </a:lnSpc>
              <a:spcBef>
                <a:spcPts val="600"/>
              </a:spcBef>
              <a:spcAft>
                <a:spcPts val="0"/>
              </a:spcAft>
              <a:buClr>
                <a:schemeClr val="accent2"/>
              </a:buClr>
              <a:buSzPts val="1665"/>
              <a:buNone/>
            </a:pPr>
            <a:r>
              <a:rPr lang="nl-BE">
                <a:solidFill>
                  <a:srgbClr val="434343"/>
                </a:solidFill>
              </a:rPr>
              <a:t>Hoofdschool </a:t>
            </a:r>
            <a:endParaRPr>
              <a:solidFill>
                <a:srgbClr val="434343"/>
              </a:solidFill>
            </a:endParaRPr>
          </a:p>
          <a:p>
            <a:pPr marL="0" lvl="0" indent="0" algn="l" rtl="0">
              <a:lnSpc>
                <a:spcPct val="80000"/>
              </a:lnSpc>
              <a:spcBef>
                <a:spcPts val="600"/>
              </a:spcBef>
              <a:spcAft>
                <a:spcPts val="0"/>
              </a:spcAft>
              <a:buClr>
                <a:schemeClr val="accent2"/>
              </a:buClr>
              <a:buSzPts val="1665"/>
              <a:buNone/>
            </a:pPr>
            <a:r>
              <a:rPr lang="nl-BE">
                <a:solidFill>
                  <a:srgbClr val="434343"/>
                </a:solidFill>
              </a:rPr>
              <a:t>Steenweg 41 –Asper 		 09/384 40 28</a:t>
            </a:r>
            <a:endParaRPr>
              <a:solidFill>
                <a:srgbClr val="434343"/>
              </a:solidFill>
            </a:endParaRPr>
          </a:p>
          <a:p>
            <a:pPr marL="0" lvl="0" indent="0" algn="l" rtl="0">
              <a:lnSpc>
                <a:spcPct val="80000"/>
              </a:lnSpc>
              <a:spcBef>
                <a:spcPts val="600"/>
              </a:spcBef>
              <a:spcAft>
                <a:spcPts val="0"/>
              </a:spcAft>
              <a:buClr>
                <a:schemeClr val="accent2"/>
              </a:buClr>
              <a:buSzPts val="1665"/>
              <a:buNone/>
            </a:pPr>
            <a:endParaRPr>
              <a:solidFill>
                <a:srgbClr val="434343"/>
              </a:solidFill>
            </a:endParaRPr>
          </a:p>
          <a:p>
            <a:pPr marL="0" lvl="0" indent="0" algn="l" rtl="0">
              <a:lnSpc>
                <a:spcPct val="80000"/>
              </a:lnSpc>
              <a:spcBef>
                <a:spcPts val="600"/>
              </a:spcBef>
              <a:spcAft>
                <a:spcPts val="0"/>
              </a:spcAft>
              <a:buClr>
                <a:schemeClr val="accent2"/>
              </a:buClr>
              <a:buSzPts val="1665"/>
              <a:buNone/>
            </a:pPr>
            <a:r>
              <a:rPr lang="nl-BE">
                <a:solidFill>
                  <a:srgbClr val="434343"/>
                </a:solidFill>
              </a:rPr>
              <a:t>‘T Klein schoolke- Asper 		09/384 49 28</a:t>
            </a:r>
            <a:endParaRPr>
              <a:solidFill>
                <a:srgbClr val="434343"/>
              </a:solidFill>
            </a:endParaRPr>
          </a:p>
          <a:p>
            <a:pPr marL="0" lvl="0" indent="0" algn="l" rtl="0">
              <a:lnSpc>
                <a:spcPct val="80000"/>
              </a:lnSpc>
              <a:spcBef>
                <a:spcPts val="600"/>
              </a:spcBef>
              <a:spcAft>
                <a:spcPts val="0"/>
              </a:spcAft>
              <a:buClr>
                <a:schemeClr val="accent2"/>
              </a:buClr>
              <a:buSzPts val="1665"/>
              <a:buNone/>
            </a:pPr>
            <a:r>
              <a:rPr lang="nl-BE">
                <a:solidFill>
                  <a:srgbClr val="434343"/>
                </a:solidFill>
              </a:rPr>
              <a:t>Stationstraat 69 – 9890 Asper</a:t>
            </a:r>
            <a:endParaRPr>
              <a:solidFill>
                <a:srgbClr val="434343"/>
              </a:solidFill>
            </a:endParaRPr>
          </a:p>
          <a:p>
            <a:pPr marL="0" lvl="0" indent="0" algn="l" rtl="0">
              <a:lnSpc>
                <a:spcPct val="80000"/>
              </a:lnSpc>
              <a:spcBef>
                <a:spcPts val="600"/>
              </a:spcBef>
              <a:spcAft>
                <a:spcPts val="0"/>
              </a:spcAft>
              <a:buClr>
                <a:schemeClr val="accent2"/>
              </a:buClr>
              <a:buSzPts val="1665"/>
              <a:buNone/>
            </a:pPr>
            <a:endParaRPr>
              <a:solidFill>
                <a:srgbClr val="434343"/>
              </a:solidFill>
            </a:endParaRPr>
          </a:p>
          <a:p>
            <a:pPr marL="0" lvl="0" indent="0" algn="l" rtl="0">
              <a:lnSpc>
                <a:spcPct val="80000"/>
              </a:lnSpc>
              <a:spcBef>
                <a:spcPts val="600"/>
              </a:spcBef>
              <a:spcAft>
                <a:spcPts val="0"/>
              </a:spcAft>
              <a:buClr>
                <a:schemeClr val="accent2"/>
              </a:buClr>
              <a:buSzPts val="1665"/>
              <a:buNone/>
            </a:pPr>
            <a:r>
              <a:rPr lang="nl-BE">
                <a:solidFill>
                  <a:srgbClr val="434343"/>
                </a:solidFill>
              </a:rPr>
              <a:t>De Kleutergaard – Vurste 		09/384 49 26</a:t>
            </a:r>
            <a:endParaRPr>
              <a:solidFill>
                <a:srgbClr val="434343"/>
              </a:solidFill>
            </a:endParaRPr>
          </a:p>
          <a:p>
            <a:pPr marL="0" lvl="0" indent="0" algn="l" rtl="0">
              <a:lnSpc>
                <a:spcPct val="80000"/>
              </a:lnSpc>
              <a:spcBef>
                <a:spcPts val="600"/>
              </a:spcBef>
              <a:spcAft>
                <a:spcPts val="0"/>
              </a:spcAft>
              <a:buClr>
                <a:schemeClr val="accent2"/>
              </a:buClr>
              <a:buSzPts val="1665"/>
              <a:buNone/>
            </a:pPr>
            <a:r>
              <a:rPr lang="nl-BE">
                <a:solidFill>
                  <a:srgbClr val="434343"/>
                </a:solidFill>
              </a:rPr>
              <a:t>Gentweg 8 – 9890 Vurste  </a:t>
            </a:r>
            <a:endParaRPr>
              <a:solidFill>
                <a:srgbClr val="434343"/>
              </a:solidFill>
            </a:endParaRPr>
          </a:p>
          <a:p>
            <a:pPr marL="0" lvl="0" indent="0" algn="l" rtl="0">
              <a:lnSpc>
                <a:spcPct val="80000"/>
              </a:lnSpc>
              <a:spcBef>
                <a:spcPts val="600"/>
              </a:spcBef>
              <a:spcAft>
                <a:spcPts val="0"/>
              </a:spcAft>
              <a:buClr>
                <a:schemeClr val="accent2"/>
              </a:buClr>
              <a:buSzPts val="1480"/>
              <a:buNone/>
            </a:pPr>
            <a:endParaRPr sz="1480"/>
          </a:p>
        </p:txBody>
      </p:sp>
      <p:sp>
        <p:nvSpPr>
          <p:cNvPr id="815" name="Google Shape;815;p11"/>
          <p:cNvSpPr txBox="1"/>
          <p:nvPr/>
        </p:nvSpPr>
        <p:spPr>
          <a:xfrm>
            <a:off x="5748450" y="5001600"/>
            <a:ext cx="5914200" cy="1529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BE" sz="1600" b="0" i="0" u="none" strike="noStrike" cap="none">
                <a:solidFill>
                  <a:srgbClr val="434343"/>
                </a:solidFill>
                <a:latin typeface="Libre Franklin"/>
                <a:ea typeface="Libre Franklin"/>
                <a:cs typeface="Libre Franklin"/>
                <a:sym typeface="Libre Franklin"/>
              </a:rPr>
              <a:t>Directie:  </a:t>
            </a:r>
            <a:r>
              <a:rPr lang="nl-BE" sz="1600" b="0" i="0" u="sng" strike="noStrike" cap="none">
                <a:solidFill>
                  <a:srgbClr val="434343"/>
                </a:solidFill>
                <a:latin typeface="Libre Franklin"/>
                <a:ea typeface="Libre Franklin"/>
                <a:cs typeface="Libre Franklin"/>
                <a:sym typeface="Libre Frankli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directie.vbasper@sgkruizinga.be</a:t>
            </a: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600" b="0" i="0" u="none" strike="noStrike" cap="none">
                <a:solidFill>
                  <a:srgbClr val="434343"/>
                </a:solidFill>
                <a:latin typeface="Libre Franklin"/>
                <a:ea typeface="Libre Franklin"/>
                <a:cs typeface="Libre Franklin"/>
                <a:sym typeface="Libre Franklin"/>
              </a:rPr>
              <a:t>Website: </a:t>
            </a:r>
            <a:r>
              <a:rPr lang="nl-BE" sz="1600" b="0" i="0" u="sng" strike="noStrike" cap="none">
                <a:solidFill>
                  <a:srgbClr val="434343"/>
                </a:solidFill>
                <a:latin typeface="Libre Franklin"/>
                <a:ea typeface="Libre Franklin"/>
                <a:cs typeface="Libre Franklin"/>
                <a:sym typeface="Libre Franklin"/>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https://www.vbsasper.be/</a:t>
            </a: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600" b="0" i="0" u="sng" strike="noStrike" cap="none">
                <a:solidFill>
                  <a:srgbClr val="434343"/>
                </a:solidFill>
                <a:latin typeface="Libre Franklin"/>
                <a:ea typeface="Libre Franklin"/>
                <a:cs typeface="Libre Franklin"/>
                <a:sym typeface="Libre Franklin"/>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https://www.facebook.com/KleuterschoolAsper/</a:t>
            </a: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34343"/>
              </a:solidFill>
              <a:latin typeface="Libre Franklin"/>
              <a:ea typeface="Libre Franklin"/>
              <a:cs typeface="Libre Franklin"/>
              <a:sym typeface="Libre Franklin"/>
            </a:endParaRPr>
          </a:p>
        </p:txBody>
      </p:sp>
      <p:pic>
        <p:nvPicPr>
          <p:cNvPr id="816" name="Google Shape;816;p11"/>
          <p:cNvPicPr preferRelativeResize="0"/>
          <p:nvPr/>
        </p:nvPicPr>
        <p:blipFill rotWithShape="1">
          <a:blip r:embed="rId6">
            <a:alphaModFix/>
          </a:blip>
          <a:srcRect/>
          <a:stretch/>
        </p:blipFill>
        <p:spPr>
          <a:xfrm>
            <a:off x="4982800" y="5945837"/>
            <a:ext cx="714050" cy="640250"/>
          </a:xfrm>
          <a:prstGeom prst="rect">
            <a:avLst/>
          </a:prstGeom>
          <a:noFill/>
          <a:ln>
            <a:noFill/>
          </a:ln>
        </p:spPr>
      </p:pic>
      <p:pic>
        <p:nvPicPr>
          <p:cNvPr id="817" name="Google Shape;817;p11"/>
          <p:cNvPicPr preferRelativeResize="0"/>
          <p:nvPr/>
        </p:nvPicPr>
        <p:blipFill rotWithShape="1">
          <a:blip r:embed="rId7">
            <a:alphaModFix/>
          </a:blip>
          <a:srcRect/>
          <a:stretch/>
        </p:blipFill>
        <p:spPr>
          <a:xfrm>
            <a:off x="0" y="0"/>
            <a:ext cx="4257624" cy="2838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12"/>
          <p:cNvSpPr txBox="1">
            <a:spLocks noGrp="1"/>
          </p:cNvSpPr>
          <p:nvPr>
            <p:ph type="title"/>
          </p:nvPr>
        </p:nvSpPr>
        <p:spPr>
          <a:xfrm rot="840000">
            <a:off x="7388594" y="2045086"/>
            <a:ext cx="482121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950"/>
              <a:buFont typeface="Comic Sans MS"/>
              <a:buNone/>
            </a:pPr>
            <a:r>
              <a:rPr lang="nl-BE" sz="4455"/>
              <a:t>Tot de eerste schooldag! </a:t>
            </a:r>
            <a:endParaRPr sz="4950"/>
          </a:p>
        </p:txBody>
      </p:sp>
      <p:sp>
        <p:nvSpPr>
          <p:cNvPr id="824" name="Google Shape;824;p12"/>
          <p:cNvSpPr txBox="1">
            <a:spLocks noGrp="1"/>
          </p:cNvSpPr>
          <p:nvPr>
            <p:ph type="body" idx="1"/>
          </p:nvPr>
        </p:nvSpPr>
        <p:spPr>
          <a:xfrm rot="719985">
            <a:off x="8381337" y="4029205"/>
            <a:ext cx="3689624" cy="64287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None/>
            </a:pPr>
            <a:r>
              <a:rPr lang="nl-BE" sz="2400"/>
              <a:t> De Kolibrie Asper</a:t>
            </a:r>
            <a:endParaRPr/>
          </a:p>
        </p:txBody>
      </p:sp>
      <p:pic>
        <p:nvPicPr>
          <p:cNvPr id="825" name="Google Shape;825;p12"/>
          <p:cNvPicPr preferRelativeResize="0"/>
          <p:nvPr/>
        </p:nvPicPr>
        <p:blipFill rotWithShape="1">
          <a:blip r:embed="rId3">
            <a:alphaModFix/>
          </a:blip>
          <a:srcRect/>
          <a:stretch/>
        </p:blipFill>
        <p:spPr>
          <a:xfrm rot="-606465">
            <a:off x="-523980" y="1490941"/>
            <a:ext cx="6395460" cy="439584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2"/>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600"/>
              <a:buNone/>
            </a:pPr>
            <a:fld id="{00000000-1234-1234-1234-123412341234}" type="slidenum">
              <a:rPr lang="nl-BE"/>
              <a:t>2</a:t>
            </a:fld>
            <a:endParaRPr/>
          </a:p>
        </p:txBody>
      </p:sp>
      <p:sp>
        <p:nvSpPr>
          <p:cNvPr id="656" name="Google Shape;656;p2"/>
          <p:cNvSpPr txBox="1">
            <a:spLocks noGrp="1"/>
          </p:cNvSpPr>
          <p:nvPr>
            <p:ph type="title"/>
          </p:nvPr>
        </p:nvSpPr>
        <p:spPr>
          <a:xfrm rot="-360000">
            <a:off x="224277" y="471403"/>
            <a:ext cx="4065084" cy="70084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omic Sans MS"/>
              <a:buNone/>
            </a:pPr>
            <a:r>
              <a:rPr lang="nl-BE"/>
              <a:t>Inleiding </a:t>
            </a:r>
            <a:endParaRPr/>
          </a:p>
        </p:txBody>
      </p:sp>
      <p:sp>
        <p:nvSpPr>
          <p:cNvPr id="657" name="Google Shape;657;p2"/>
          <p:cNvSpPr txBox="1"/>
          <p:nvPr/>
        </p:nvSpPr>
        <p:spPr>
          <a:xfrm>
            <a:off x="198775" y="2009025"/>
            <a:ext cx="7242000" cy="22467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nl-BE" sz="2000" b="0" i="0" u="none" strike="noStrike" cap="none">
                <a:solidFill>
                  <a:schemeClr val="accent4"/>
                </a:solidFill>
                <a:latin typeface="Libre Franklin"/>
                <a:ea typeface="Libre Franklin"/>
                <a:cs typeface="Libre Franklin"/>
                <a:sym typeface="Libre Franklin"/>
              </a:rPr>
              <a:t>Is het uw eerste kindje dat straks naar school gaat? </a:t>
            </a:r>
            <a:endParaRPr sz="2000" b="0" i="0" u="none" strike="noStrike" cap="none">
              <a:solidFill>
                <a:schemeClr val="accent4"/>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2000"/>
              <a:buFont typeface="Arial"/>
              <a:buNone/>
            </a:pPr>
            <a:r>
              <a:rPr lang="nl-BE" sz="2000" b="0" i="0" u="none" strike="noStrike" cap="none">
                <a:solidFill>
                  <a:schemeClr val="accent4"/>
                </a:solidFill>
                <a:latin typeface="Libre Franklin"/>
                <a:ea typeface="Libre Franklin"/>
                <a:cs typeface="Libre Franklin"/>
                <a:sym typeface="Libre Franklin"/>
              </a:rPr>
              <a:t>Dan hebt u waarschijnlijk heel wat vragen omtrent het reilen en zeilen in een kleuterklas.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nl-BE" sz="2000" b="0" i="0" u="none" strike="noStrike" cap="none">
                <a:solidFill>
                  <a:schemeClr val="accent4"/>
                </a:solidFill>
                <a:latin typeface="Libre Franklin"/>
                <a:ea typeface="Libre Franklin"/>
                <a:cs typeface="Libre Franklin"/>
                <a:sym typeface="Libre Franklin"/>
              </a:rPr>
              <a:t>In deze brochure willen we daarop een antwoord geven, zodat u met een gerust hart de eerste schooldag tegemoet kunt gaan.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nl-BE" sz="2000" b="0" i="0" u="none" strike="noStrike" cap="none">
                <a:solidFill>
                  <a:schemeClr val="accent4"/>
                </a:solidFill>
                <a:latin typeface="Libre Franklin"/>
                <a:ea typeface="Libre Franklin"/>
                <a:cs typeface="Libre Franklin"/>
                <a:sym typeface="Libre Franklin"/>
              </a:rPr>
              <a:t>Verder vindt u ook wat algemene en praktische informatie. </a:t>
            </a:r>
            <a:endParaRPr sz="1400" b="0" i="0" u="none" strike="noStrike" cap="none">
              <a:solidFill>
                <a:srgbClr val="000000"/>
              </a:solidFill>
              <a:latin typeface="Arial"/>
              <a:ea typeface="Arial"/>
              <a:cs typeface="Arial"/>
              <a:sym typeface="Arial"/>
            </a:endParaRPr>
          </a:p>
        </p:txBody>
      </p:sp>
      <p:pic>
        <p:nvPicPr>
          <p:cNvPr id="658" name="Google Shape;658;p2"/>
          <p:cNvPicPr preferRelativeResize="0"/>
          <p:nvPr/>
        </p:nvPicPr>
        <p:blipFill rotWithShape="1">
          <a:blip r:embed="rId3">
            <a:alphaModFix/>
          </a:blip>
          <a:srcRect/>
          <a:stretch/>
        </p:blipFill>
        <p:spPr>
          <a:xfrm>
            <a:off x="7777400" y="3715025"/>
            <a:ext cx="4474299" cy="3142976"/>
          </a:xfrm>
          <a:prstGeom prst="rect">
            <a:avLst/>
          </a:prstGeom>
          <a:noFill/>
          <a:ln>
            <a:noFill/>
          </a:ln>
        </p:spPr>
      </p:pic>
      <p:pic>
        <p:nvPicPr>
          <p:cNvPr id="659" name="Google Shape;659;p2"/>
          <p:cNvPicPr preferRelativeResize="0"/>
          <p:nvPr/>
        </p:nvPicPr>
        <p:blipFill rotWithShape="1">
          <a:blip r:embed="rId4">
            <a:alphaModFix/>
          </a:blip>
          <a:srcRect/>
          <a:stretch/>
        </p:blipFill>
        <p:spPr>
          <a:xfrm>
            <a:off x="7777400" y="0"/>
            <a:ext cx="4414601" cy="29430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4"/>
          <p:cNvSpPr txBox="1">
            <a:spLocks noGrp="1"/>
          </p:cNvSpPr>
          <p:nvPr>
            <p:ph type="title"/>
          </p:nvPr>
        </p:nvSpPr>
        <p:spPr>
          <a:xfrm rot="-450106">
            <a:off x="-60157" y="842744"/>
            <a:ext cx="5013915" cy="106148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400"/>
              <a:buFont typeface="Comic Sans MS"/>
              <a:buNone/>
            </a:pPr>
            <a:r>
              <a:rPr lang="nl-BE" sz="2400"/>
              <a:t>Wanneer mag uw kind voor het eerst naar school?</a:t>
            </a:r>
            <a:endParaRPr/>
          </a:p>
        </p:txBody>
      </p:sp>
      <p:sp>
        <p:nvSpPr>
          <p:cNvPr id="666" name="Google Shape;666;p4"/>
          <p:cNvSpPr txBox="1">
            <a:spLocks noGrp="1"/>
          </p:cNvSpPr>
          <p:nvPr>
            <p:ph type="body" idx="1"/>
          </p:nvPr>
        </p:nvSpPr>
        <p:spPr>
          <a:xfrm>
            <a:off x="1261200" y="2275225"/>
            <a:ext cx="3625800" cy="2089500"/>
          </a:xfrm>
          <a:prstGeom prst="rect">
            <a:avLst/>
          </a:prstGeom>
          <a:gradFill>
            <a:gsLst>
              <a:gs pos="0">
                <a:schemeClr val="dk2"/>
              </a:gs>
              <a:gs pos="100000">
                <a:schemeClr val="dk1"/>
              </a:gs>
            </a:gsLst>
            <a:lin ang="10800000" scaled="0"/>
          </a:gradFill>
          <a:ln>
            <a:noFill/>
          </a:ln>
        </p:spPr>
        <p:txBody>
          <a:bodyPr spcFirstLastPara="1" wrap="square" lIns="144000" tIns="180000" rIns="108000" bIns="108000" anchor="ctr" anchorCtr="0">
            <a:normAutofit/>
          </a:bodyPr>
          <a:lstStyle/>
          <a:p>
            <a:pPr marL="0" lvl="0" indent="0" algn="ctr" rtl="0">
              <a:lnSpc>
                <a:spcPct val="80000"/>
              </a:lnSpc>
              <a:spcBef>
                <a:spcPts val="0"/>
              </a:spcBef>
              <a:spcAft>
                <a:spcPts val="0"/>
              </a:spcAft>
              <a:buClr>
                <a:schemeClr val="lt1"/>
              </a:buClr>
              <a:buSzPts val="2000"/>
              <a:buNone/>
            </a:pPr>
            <a:r>
              <a:rPr lang="nl-BE" sz="2400" b="0"/>
              <a:t>Een kleuter mag vanaf de eerstvolgende instapdatum waarop hij of zij de leeftijd bereikt heeft van 2 jaar en 6 maanden.</a:t>
            </a:r>
            <a:endParaRPr sz="2400"/>
          </a:p>
        </p:txBody>
      </p:sp>
      <p:sp>
        <p:nvSpPr>
          <p:cNvPr id="667" name="Google Shape;667;p4"/>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600"/>
              <a:buNone/>
            </a:pPr>
            <a:fld id="{00000000-1234-1234-1234-123412341234}" type="slidenum">
              <a:rPr lang="nl-BE"/>
              <a:t>3</a:t>
            </a:fld>
            <a:endParaRPr/>
          </a:p>
        </p:txBody>
      </p:sp>
      <p:sp>
        <p:nvSpPr>
          <p:cNvPr id="668" name="Google Shape;668;p4"/>
          <p:cNvSpPr txBox="1"/>
          <p:nvPr/>
        </p:nvSpPr>
        <p:spPr>
          <a:xfrm>
            <a:off x="5972725" y="762775"/>
            <a:ext cx="6102000" cy="4962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BE" sz="1800" b="0" i="0" u="none" strike="noStrike" cap="none">
                <a:solidFill>
                  <a:srgbClr val="666666"/>
                </a:solidFill>
                <a:latin typeface="Libre Franklin"/>
                <a:ea typeface="Libre Franklin"/>
                <a:cs typeface="Libre Franklin"/>
                <a:sym typeface="Libre Franklin"/>
              </a:rPr>
              <a:t>Hij/zij kan pas op school starten vanaf de eerstvolgende instapdatum nadat hij of zij de leeftijd van </a:t>
            </a:r>
            <a:endParaRPr sz="1800" b="0" i="0" u="none" strike="noStrike" cap="none">
              <a:solidFill>
                <a:srgbClr val="666666"/>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800" b="0" i="0" u="none" strike="noStrike" cap="none">
                <a:solidFill>
                  <a:srgbClr val="666666"/>
                </a:solidFill>
                <a:latin typeface="Libre Franklin"/>
                <a:ea typeface="Libre Franklin"/>
                <a:cs typeface="Libre Franklin"/>
                <a:sym typeface="Libre Franklin"/>
              </a:rPr>
              <a:t>2 jaar en 6 maanden heeft bereikt. </a:t>
            </a:r>
            <a:endParaRPr sz="1400" b="0" i="0" u="none" strike="noStrike" cap="none">
              <a:solidFill>
                <a:srgbClr val="66666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nl-BE" sz="1800" b="0" i="0" u="none" strike="noStrike" cap="none">
                <a:solidFill>
                  <a:srgbClr val="666666"/>
                </a:solidFill>
                <a:latin typeface="Libre Franklin"/>
                <a:ea typeface="Libre Franklin"/>
                <a:cs typeface="Libre Franklin"/>
                <a:sym typeface="Libre Franklin"/>
              </a:rPr>
              <a:t>De volgende instapdata zijn mogelijk: </a:t>
            </a:r>
            <a:endParaRPr sz="1400" b="0" i="0" u="none" strike="noStrike" cap="none">
              <a:solidFill>
                <a:srgbClr val="666666"/>
              </a:solidFill>
              <a:latin typeface="Arial"/>
              <a:ea typeface="Arial"/>
              <a:cs typeface="Arial"/>
              <a:sym typeface="Arial"/>
            </a:endParaRPr>
          </a:p>
          <a:p>
            <a:pPr marL="285750" marR="0" lvl="0" indent="-285750" algn="l" rtl="0">
              <a:lnSpc>
                <a:spcPct val="100000"/>
              </a:lnSpc>
              <a:spcBef>
                <a:spcPts val="0"/>
              </a:spcBef>
              <a:spcAft>
                <a:spcPts val="0"/>
              </a:spcAft>
              <a:buClr>
                <a:srgbClr val="666666"/>
              </a:buClr>
              <a:buSzPts val="1800"/>
              <a:buFont typeface="Libre Franklin"/>
              <a:buChar char="•"/>
            </a:pPr>
            <a:r>
              <a:rPr lang="nl-BE" sz="1800" b="0" i="0" u="none" strike="noStrike" cap="none">
                <a:solidFill>
                  <a:srgbClr val="666666"/>
                </a:solidFill>
                <a:latin typeface="Libre Franklin"/>
                <a:ea typeface="Libre Franklin"/>
                <a:cs typeface="Libre Franklin"/>
                <a:sym typeface="Libre Franklin"/>
              </a:rPr>
              <a:t>De eerste schooldag na de zomervakantie</a:t>
            </a:r>
            <a:endParaRPr sz="1400" b="0" i="0" u="none" strike="noStrike" cap="none">
              <a:solidFill>
                <a:srgbClr val="666666"/>
              </a:solidFill>
              <a:latin typeface="Arial"/>
              <a:ea typeface="Arial"/>
              <a:cs typeface="Arial"/>
              <a:sym typeface="Arial"/>
            </a:endParaRPr>
          </a:p>
          <a:p>
            <a:pPr marL="285750" marR="0" lvl="0" indent="-285750" algn="l" rtl="0">
              <a:lnSpc>
                <a:spcPct val="100000"/>
              </a:lnSpc>
              <a:spcBef>
                <a:spcPts val="0"/>
              </a:spcBef>
              <a:spcAft>
                <a:spcPts val="0"/>
              </a:spcAft>
              <a:buClr>
                <a:srgbClr val="666666"/>
              </a:buClr>
              <a:buSzPts val="1800"/>
              <a:buFont typeface="Libre Franklin"/>
              <a:buChar char="•"/>
            </a:pPr>
            <a:r>
              <a:rPr lang="nl-BE" sz="1800" b="0" i="0" u="none" strike="noStrike" cap="none">
                <a:solidFill>
                  <a:srgbClr val="666666"/>
                </a:solidFill>
                <a:latin typeface="Libre Franklin"/>
                <a:ea typeface="Libre Franklin"/>
                <a:cs typeface="Libre Franklin"/>
                <a:sym typeface="Libre Franklin"/>
              </a:rPr>
              <a:t>De eerste schooldag na de herfstvakantie</a:t>
            </a:r>
            <a:endParaRPr sz="1400" b="0" i="0" u="none" strike="noStrike" cap="none">
              <a:solidFill>
                <a:srgbClr val="666666"/>
              </a:solidFill>
              <a:latin typeface="Arial"/>
              <a:ea typeface="Arial"/>
              <a:cs typeface="Arial"/>
              <a:sym typeface="Arial"/>
            </a:endParaRPr>
          </a:p>
          <a:p>
            <a:pPr marL="285750" marR="0" lvl="0" indent="-285750" algn="l" rtl="0">
              <a:lnSpc>
                <a:spcPct val="100000"/>
              </a:lnSpc>
              <a:spcBef>
                <a:spcPts val="0"/>
              </a:spcBef>
              <a:spcAft>
                <a:spcPts val="0"/>
              </a:spcAft>
              <a:buClr>
                <a:srgbClr val="666666"/>
              </a:buClr>
              <a:buSzPts val="1800"/>
              <a:buFont typeface="Libre Franklin"/>
              <a:buChar char="•"/>
            </a:pPr>
            <a:r>
              <a:rPr lang="nl-BE" sz="1800" b="0" i="0" u="none" strike="noStrike" cap="none">
                <a:solidFill>
                  <a:srgbClr val="666666"/>
                </a:solidFill>
                <a:latin typeface="Libre Franklin"/>
                <a:ea typeface="Libre Franklin"/>
                <a:cs typeface="Libre Franklin"/>
                <a:sym typeface="Libre Franklin"/>
              </a:rPr>
              <a:t>De eerste schooldag na de kerstvakantie</a:t>
            </a:r>
            <a:endParaRPr sz="1400" b="0" i="0" u="none" strike="noStrike" cap="none">
              <a:solidFill>
                <a:srgbClr val="666666"/>
              </a:solidFill>
              <a:latin typeface="Arial"/>
              <a:ea typeface="Arial"/>
              <a:cs typeface="Arial"/>
              <a:sym typeface="Arial"/>
            </a:endParaRPr>
          </a:p>
          <a:p>
            <a:pPr marL="285750" marR="0" lvl="0" indent="-285750" algn="l" rtl="0">
              <a:lnSpc>
                <a:spcPct val="100000"/>
              </a:lnSpc>
              <a:spcBef>
                <a:spcPts val="0"/>
              </a:spcBef>
              <a:spcAft>
                <a:spcPts val="0"/>
              </a:spcAft>
              <a:buClr>
                <a:srgbClr val="666666"/>
              </a:buClr>
              <a:buSzPts val="1800"/>
              <a:buFont typeface="Libre Franklin"/>
              <a:buChar char="•"/>
            </a:pPr>
            <a:r>
              <a:rPr lang="nl-BE" sz="1800" b="0" i="0" u="none" strike="noStrike" cap="none">
                <a:solidFill>
                  <a:srgbClr val="666666"/>
                </a:solidFill>
                <a:latin typeface="Libre Franklin"/>
                <a:ea typeface="Libre Franklin"/>
                <a:cs typeface="Libre Franklin"/>
                <a:sym typeface="Libre Franklin"/>
              </a:rPr>
              <a:t>De eerste schooldag van februari </a:t>
            </a:r>
            <a:endParaRPr sz="1400" b="0" i="0" u="none" strike="noStrike" cap="none">
              <a:solidFill>
                <a:srgbClr val="666666"/>
              </a:solidFill>
              <a:latin typeface="Arial"/>
              <a:ea typeface="Arial"/>
              <a:cs typeface="Arial"/>
              <a:sym typeface="Arial"/>
            </a:endParaRPr>
          </a:p>
          <a:p>
            <a:pPr marL="285750" marR="0" lvl="0" indent="-285750" algn="l" rtl="0">
              <a:lnSpc>
                <a:spcPct val="100000"/>
              </a:lnSpc>
              <a:spcBef>
                <a:spcPts val="0"/>
              </a:spcBef>
              <a:spcAft>
                <a:spcPts val="0"/>
              </a:spcAft>
              <a:buClr>
                <a:srgbClr val="666666"/>
              </a:buClr>
              <a:buSzPts val="1800"/>
              <a:buFont typeface="Libre Franklin"/>
              <a:buChar char="•"/>
            </a:pPr>
            <a:r>
              <a:rPr lang="nl-BE" sz="1800" b="0" i="0" u="none" strike="noStrike" cap="none">
                <a:solidFill>
                  <a:srgbClr val="666666"/>
                </a:solidFill>
                <a:latin typeface="Libre Franklin"/>
                <a:ea typeface="Libre Franklin"/>
                <a:cs typeface="Libre Franklin"/>
                <a:sym typeface="Libre Franklin"/>
              </a:rPr>
              <a:t>De eerste schooldag na de krokusvakantie </a:t>
            </a:r>
            <a:endParaRPr sz="1400" b="0" i="0" u="none" strike="noStrike" cap="none">
              <a:solidFill>
                <a:srgbClr val="666666"/>
              </a:solidFill>
              <a:latin typeface="Arial"/>
              <a:ea typeface="Arial"/>
              <a:cs typeface="Arial"/>
              <a:sym typeface="Arial"/>
            </a:endParaRPr>
          </a:p>
          <a:p>
            <a:pPr marL="285750" marR="0" lvl="0" indent="-285750" algn="l" rtl="0">
              <a:lnSpc>
                <a:spcPct val="100000"/>
              </a:lnSpc>
              <a:spcBef>
                <a:spcPts val="0"/>
              </a:spcBef>
              <a:spcAft>
                <a:spcPts val="0"/>
              </a:spcAft>
              <a:buClr>
                <a:srgbClr val="666666"/>
              </a:buClr>
              <a:buSzPts val="1800"/>
              <a:buFont typeface="Libre Franklin"/>
              <a:buChar char="•"/>
            </a:pPr>
            <a:r>
              <a:rPr lang="nl-BE" sz="1800" b="0" i="0" u="none" strike="noStrike" cap="none">
                <a:solidFill>
                  <a:srgbClr val="666666"/>
                </a:solidFill>
                <a:latin typeface="Libre Franklin"/>
                <a:ea typeface="Libre Franklin"/>
                <a:cs typeface="Libre Franklin"/>
                <a:sym typeface="Libre Franklin"/>
              </a:rPr>
              <a:t>De eerste schooldag na de paasvakantie </a:t>
            </a:r>
            <a:endParaRPr sz="1400" b="0" i="0" u="none" strike="noStrike" cap="none">
              <a:solidFill>
                <a:srgbClr val="666666"/>
              </a:solidFill>
              <a:latin typeface="Arial"/>
              <a:ea typeface="Arial"/>
              <a:cs typeface="Arial"/>
              <a:sym typeface="Arial"/>
            </a:endParaRPr>
          </a:p>
          <a:p>
            <a:pPr marL="285750" marR="0" lvl="0" indent="-285750" algn="l" rtl="0">
              <a:lnSpc>
                <a:spcPct val="100000"/>
              </a:lnSpc>
              <a:spcBef>
                <a:spcPts val="0"/>
              </a:spcBef>
              <a:spcAft>
                <a:spcPts val="0"/>
              </a:spcAft>
              <a:buClr>
                <a:srgbClr val="666666"/>
              </a:buClr>
              <a:buSzPts val="1800"/>
              <a:buFont typeface="Libre Franklin"/>
              <a:buChar char="•"/>
            </a:pPr>
            <a:r>
              <a:rPr lang="nl-BE" sz="1800" b="0" i="0" u="none" strike="noStrike" cap="none">
                <a:solidFill>
                  <a:srgbClr val="666666"/>
                </a:solidFill>
                <a:latin typeface="Libre Franklin"/>
                <a:ea typeface="Libre Franklin"/>
                <a:cs typeface="Libre Franklin"/>
                <a:sym typeface="Libre Franklin"/>
              </a:rPr>
              <a:t>De eerste schooldag na O.L.H.-Hemelvaart</a:t>
            </a:r>
            <a:endParaRPr sz="1400" b="0" i="0" u="none" strike="noStrike" cap="none">
              <a:solidFill>
                <a:srgbClr val="66666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66666"/>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800" b="0" i="0" u="none" strike="noStrike" cap="none">
                <a:solidFill>
                  <a:srgbClr val="666666"/>
                </a:solidFill>
                <a:latin typeface="Libre Franklin"/>
                <a:ea typeface="Libre Franklin"/>
                <a:cs typeface="Libre Franklin"/>
                <a:sym typeface="Libre Franklin"/>
              </a:rPr>
              <a:t>Voor de instapdatum mag uw kleuter niet op school aanwezig zijn. </a:t>
            </a:r>
            <a:endParaRPr sz="1400" b="0" i="0" u="none" strike="noStrike" cap="none">
              <a:solidFill>
                <a:srgbClr val="66666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66666"/>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800" b="0" i="0" u="none" strike="noStrike" cap="none">
                <a:solidFill>
                  <a:srgbClr val="666666"/>
                </a:solidFill>
                <a:latin typeface="Libre Franklin"/>
                <a:ea typeface="Libre Franklin"/>
                <a:cs typeface="Libre Franklin"/>
                <a:sym typeface="Libre Franklin"/>
              </a:rPr>
              <a:t>Kom gerust eens langs op de school voor een rondleiding!</a:t>
            </a:r>
            <a:endParaRPr sz="1400" b="0" i="0" u="none" strike="noStrike" cap="none">
              <a:solidFill>
                <a:srgbClr val="666666"/>
              </a:solidFill>
              <a:latin typeface="Arial"/>
              <a:ea typeface="Arial"/>
              <a:cs typeface="Arial"/>
              <a:sym typeface="Arial"/>
            </a:endParaRPr>
          </a:p>
        </p:txBody>
      </p:sp>
      <p:pic>
        <p:nvPicPr>
          <p:cNvPr id="669" name="Google Shape;669;p4"/>
          <p:cNvPicPr preferRelativeResize="0"/>
          <p:nvPr/>
        </p:nvPicPr>
        <p:blipFill rotWithShape="1">
          <a:blip r:embed="rId3">
            <a:alphaModFix/>
          </a:blip>
          <a:srcRect/>
          <a:stretch/>
        </p:blipFill>
        <p:spPr>
          <a:xfrm>
            <a:off x="152400" y="4412974"/>
            <a:ext cx="2746611" cy="22926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8"/>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600"/>
              <a:buFont typeface="Arial"/>
              <a:buNone/>
            </a:pPr>
            <a:fld id="{00000000-1234-1234-1234-123412341234}" type="slidenum">
              <a:rPr lang="nl-BE"/>
              <a:t>4</a:t>
            </a:fld>
            <a:endParaRPr/>
          </a:p>
        </p:txBody>
      </p:sp>
      <p:sp>
        <p:nvSpPr>
          <p:cNvPr id="675" name="Google Shape;675;p8"/>
          <p:cNvSpPr txBox="1">
            <a:spLocks noGrp="1"/>
          </p:cNvSpPr>
          <p:nvPr>
            <p:ph type="title"/>
          </p:nvPr>
        </p:nvSpPr>
        <p:spPr>
          <a:xfrm rot="-360115">
            <a:off x="199837" y="540787"/>
            <a:ext cx="3933562" cy="73452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000"/>
              <a:buFont typeface="Comic Sans MS"/>
              <a:buNone/>
            </a:pPr>
            <a:r>
              <a:rPr lang="nl-BE" sz="2400"/>
              <a:t>Welkom in de kleuterklas!</a:t>
            </a:r>
            <a:endParaRPr sz="2400"/>
          </a:p>
        </p:txBody>
      </p:sp>
      <p:sp>
        <p:nvSpPr>
          <p:cNvPr id="676" name="Google Shape;676;p8"/>
          <p:cNvSpPr txBox="1"/>
          <p:nvPr/>
        </p:nvSpPr>
        <p:spPr>
          <a:xfrm>
            <a:off x="940000" y="1577750"/>
            <a:ext cx="4740300" cy="2342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nl-BE" sz="1600" b="0" i="0" u="none" strike="noStrike" cap="none">
                <a:solidFill>
                  <a:schemeClr val="accent4"/>
                </a:solidFill>
                <a:latin typeface="Libre Franklin"/>
                <a:ea typeface="Libre Franklin"/>
                <a:cs typeface="Libre Franklin"/>
                <a:sym typeface="Libre Franklin"/>
              </a:rPr>
              <a:t>De jongste kleuterklasgroep ( 1KA) bestaat uit 2 verschillende leeftijden, de </a:t>
            </a:r>
            <a:r>
              <a:rPr lang="nl-BE" sz="1600" b="0" i="0" u="sng" strike="noStrike" cap="none">
                <a:solidFill>
                  <a:schemeClr val="accent4"/>
                </a:solidFill>
                <a:latin typeface="Libre Franklin"/>
                <a:ea typeface="Libre Franklin"/>
                <a:cs typeface="Libre Franklin"/>
                <a:sym typeface="Libre Franklin"/>
              </a:rPr>
              <a:t>peuters </a:t>
            </a:r>
            <a:r>
              <a:rPr lang="nl-BE" sz="1600" b="0" i="0" u="none" strike="noStrike" cap="none">
                <a:solidFill>
                  <a:schemeClr val="accent4"/>
                </a:solidFill>
                <a:latin typeface="Libre Franklin"/>
                <a:ea typeface="Libre Franklin"/>
                <a:cs typeface="Libre Franklin"/>
                <a:sym typeface="Libre Franklin"/>
              </a:rPr>
              <a:t>(</a:t>
            </a:r>
            <a:r>
              <a:rPr lang="nl-BE" sz="1600" b="1" i="0" u="none" strike="noStrike" cap="none">
                <a:solidFill>
                  <a:schemeClr val="accent4"/>
                </a:solidFill>
                <a:latin typeface="Libre Franklin"/>
                <a:ea typeface="Libre Franklin"/>
                <a:cs typeface="Libre Franklin"/>
                <a:sym typeface="Libre Franklin"/>
              </a:rPr>
              <a:t>kleine duimpjes</a:t>
            </a:r>
            <a:r>
              <a:rPr lang="nl-BE" sz="1600" b="0" i="0" u="none" strike="noStrike" cap="none">
                <a:solidFill>
                  <a:schemeClr val="accent4"/>
                </a:solidFill>
                <a:latin typeface="Libre Franklin"/>
                <a:ea typeface="Libre Franklin"/>
                <a:cs typeface="Libre Franklin"/>
                <a:sym typeface="Libre Franklin"/>
              </a:rPr>
              <a:t>) en de </a:t>
            </a:r>
            <a:r>
              <a:rPr lang="nl-BE" sz="1600" b="0" i="0" u="sng" strike="noStrike" cap="none">
                <a:solidFill>
                  <a:schemeClr val="accent4"/>
                </a:solidFill>
                <a:latin typeface="Libre Franklin"/>
                <a:ea typeface="Libre Franklin"/>
                <a:cs typeface="Libre Franklin"/>
                <a:sym typeface="Libre Franklin"/>
              </a:rPr>
              <a:t>eerste kleuterklas</a:t>
            </a:r>
            <a:r>
              <a:rPr lang="nl-BE" sz="1600" b="0" i="0" u="none" strike="noStrike" cap="none">
                <a:solidFill>
                  <a:schemeClr val="accent4"/>
                </a:solidFill>
                <a:latin typeface="Libre Franklin"/>
                <a:ea typeface="Libre Franklin"/>
                <a:cs typeface="Libre Franklin"/>
                <a:sym typeface="Libre Franklin"/>
              </a:rPr>
              <a:t>  (</a:t>
            </a:r>
            <a:r>
              <a:rPr lang="nl-BE" sz="1600" b="1" i="0" u="none" strike="noStrike" cap="none">
                <a:solidFill>
                  <a:schemeClr val="accent4"/>
                </a:solidFill>
                <a:latin typeface="Libre Franklin"/>
                <a:ea typeface="Libre Franklin"/>
                <a:cs typeface="Libre Franklin"/>
                <a:sym typeface="Libre Franklin"/>
              </a:rPr>
              <a:t>kabouters</a:t>
            </a:r>
            <a:r>
              <a:rPr lang="nl-BE" sz="1600" b="0" i="0" u="none" strike="noStrike" cap="none">
                <a:solidFill>
                  <a:schemeClr val="accent4"/>
                </a:solidFill>
                <a:latin typeface="Libre Franklin"/>
                <a:ea typeface="Libre Franklin"/>
                <a:cs typeface="Libre Franklin"/>
                <a:sym typeface="Libre Franklin"/>
              </a:rPr>
              <a:t>) Het leerlingenaantal varieert per jaar, omdat bij ieder instapmoment nieuwe peuters kunnen aansluiten. De oudste kleuterklasgroep zijn de </a:t>
            </a:r>
            <a:r>
              <a:rPr lang="nl-BE" sz="1600" b="1" i="0" u="none" strike="noStrike" cap="none">
                <a:solidFill>
                  <a:schemeClr val="accent4"/>
                </a:solidFill>
                <a:latin typeface="Libre Franklin"/>
                <a:ea typeface="Libre Franklin"/>
                <a:cs typeface="Libre Franklin"/>
                <a:sym typeface="Libre Franklin"/>
              </a:rPr>
              <a:t>vlinders </a:t>
            </a:r>
            <a:r>
              <a:rPr lang="nl-BE" sz="1600" b="0" i="0" u="none" strike="noStrike" cap="none">
                <a:solidFill>
                  <a:schemeClr val="accent4"/>
                </a:solidFill>
                <a:latin typeface="Libre Franklin"/>
                <a:ea typeface="Libre Franklin"/>
                <a:cs typeface="Libre Franklin"/>
                <a:sym typeface="Libre Franklin"/>
              </a:rPr>
              <a:t>(2ekk) en de </a:t>
            </a:r>
            <a:r>
              <a:rPr lang="nl-BE" sz="1600" b="1" i="0" u="none" strike="noStrike" cap="none">
                <a:solidFill>
                  <a:schemeClr val="accent4"/>
                </a:solidFill>
                <a:latin typeface="Libre Franklin"/>
                <a:ea typeface="Libre Franklin"/>
                <a:cs typeface="Libre Franklin"/>
                <a:sym typeface="Libre Franklin"/>
              </a:rPr>
              <a:t>bijtjes </a:t>
            </a:r>
            <a:r>
              <a:rPr lang="nl-BE" sz="1600" b="0" i="0" u="none" strike="noStrike" cap="none">
                <a:solidFill>
                  <a:schemeClr val="accent4"/>
                </a:solidFill>
                <a:latin typeface="Libre Franklin"/>
                <a:ea typeface="Libre Franklin"/>
                <a:cs typeface="Libre Franklin"/>
                <a:sym typeface="Libre Franklin"/>
              </a:rPr>
              <a:t>(3ekk)</a:t>
            </a:r>
            <a:endParaRPr sz="1600" b="0" i="0" u="none" strike="noStrike" cap="none">
              <a:solidFill>
                <a:srgbClr val="000000"/>
              </a:solidFill>
              <a:latin typeface="Arial"/>
              <a:ea typeface="Arial"/>
              <a:cs typeface="Arial"/>
              <a:sym typeface="Arial"/>
            </a:endParaRPr>
          </a:p>
        </p:txBody>
      </p:sp>
      <p:sp>
        <p:nvSpPr>
          <p:cNvPr id="677" name="Google Shape;677;p8"/>
          <p:cNvSpPr txBox="1"/>
          <p:nvPr/>
        </p:nvSpPr>
        <p:spPr>
          <a:xfrm rot="388">
            <a:off x="494348" y="5835747"/>
            <a:ext cx="5317800" cy="585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BE" sz="1400" b="0" i="0" u="none" strike="noStrike" cap="none">
                <a:solidFill>
                  <a:srgbClr val="434343"/>
                </a:solidFill>
                <a:latin typeface="Libre Franklin"/>
                <a:ea typeface="Libre Franklin"/>
                <a:cs typeface="Libre Franklin"/>
                <a:sym typeface="Libre Franklin"/>
              </a:rPr>
              <a:t>Onze klas heeft verschillende speelhoeken waar materiaal aanwezig is voor zowel de jongsten als de oudste kleuters. </a:t>
            </a:r>
            <a:endParaRPr sz="1400" b="0" i="0" u="none" strike="noStrike" cap="none">
              <a:solidFill>
                <a:srgbClr val="434343"/>
              </a:solidFill>
              <a:latin typeface="Arial"/>
              <a:ea typeface="Arial"/>
              <a:cs typeface="Arial"/>
              <a:sym typeface="Arial"/>
            </a:endParaRPr>
          </a:p>
        </p:txBody>
      </p:sp>
      <p:sp>
        <p:nvSpPr>
          <p:cNvPr id="678" name="Google Shape;678;p8"/>
          <p:cNvSpPr txBox="1"/>
          <p:nvPr/>
        </p:nvSpPr>
        <p:spPr>
          <a:xfrm rot="397798">
            <a:off x="6257335" y="5105112"/>
            <a:ext cx="5594312" cy="4977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BE" sz="1400" b="0" i="0" u="none" strike="noStrike" cap="none">
                <a:solidFill>
                  <a:srgbClr val="434343"/>
                </a:solidFill>
                <a:latin typeface="Libre Franklin"/>
                <a:ea typeface="Libre Franklin"/>
                <a:cs typeface="Libre Franklin"/>
                <a:sym typeface="Libre Franklin"/>
              </a:rPr>
              <a:t>De activiteiten en hoeken wisselen regelmatig zodat elk kind uitgedaagd en betrokken is in het klasgebeuren.  </a:t>
            </a:r>
            <a:endParaRPr sz="1400" b="0" i="0" u="none" strike="noStrike" cap="none">
              <a:solidFill>
                <a:srgbClr val="434343"/>
              </a:solidFill>
              <a:latin typeface="Libre Franklin"/>
              <a:ea typeface="Libre Franklin"/>
              <a:cs typeface="Libre Franklin"/>
              <a:sym typeface="Libre Franklin"/>
            </a:endParaRPr>
          </a:p>
        </p:txBody>
      </p:sp>
      <p:pic>
        <p:nvPicPr>
          <p:cNvPr id="679" name="Google Shape;679;p8"/>
          <p:cNvPicPr preferRelativeResize="0"/>
          <p:nvPr/>
        </p:nvPicPr>
        <p:blipFill rotWithShape="1">
          <a:blip r:embed="rId3">
            <a:alphaModFix/>
          </a:blip>
          <a:srcRect/>
          <a:stretch/>
        </p:blipFill>
        <p:spPr>
          <a:xfrm>
            <a:off x="5640175" y="1577756"/>
            <a:ext cx="642250" cy="1031769"/>
          </a:xfrm>
          <a:prstGeom prst="rect">
            <a:avLst/>
          </a:prstGeom>
          <a:noFill/>
          <a:ln>
            <a:noFill/>
          </a:ln>
        </p:spPr>
      </p:pic>
      <p:sp>
        <p:nvSpPr>
          <p:cNvPr id="680" name="Google Shape;680;p8"/>
          <p:cNvSpPr txBox="1"/>
          <p:nvPr/>
        </p:nvSpPr>
        <p:spPr>
          <a:xfrm rot="-550095">
            <a:off x="281802" y="4357857"/>
            <a:ext cx="5563779" cy="82197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BE" sz="1400" b="0" i="0" u="none" strike="noStrike" cap="none">
                <a:solidFill>
                  <a:srgbClr val="434343"/>
                </a:solidFill>
                <a:latin typeface="Libre Franklin"/>
                <a:ea typeface="Libre Franklin"/>
                <a:cs typeface="Libre Franklin"/>
                <a:sym typeface="Libre Franklin"/>
              </a:rPr>
              <a:t>In de klas bieden we boeiende activiteiten aan die aansluiten bij hun leefwereld en interesses. </a:t>
            </a:r>
            <a:endParaRPr sz="14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400"/>
              <a:buFont typeface="Arial"/>
              <a:buNone/>
            </a:pPr>
            <a:r>
              <a:rPr lang="nl-BE" sz="1400" b="0" i="0" u="none" strike="noStrike" cap="none">
                <a:solidFill>
                  <a:srgbClr val="434343"/>
                </a:solidFill>
                <a:latin typeface="Libre Franklin"/>
                <a:ea typeface="Libre Franklin"/>
                <a:cs typeface="Libre Franklin"/>
                <a:sym typeface="Libre Franklin"/>
              </a:rPr>
              <a:t>Dit kunnen individuele, klassikale of groepsactiviteiten zijn. </a:t>
            </a:r>
            <a:endParaRPr sz="1400" b="0" i="0" u="none" strike="noStrike" cap="none">
              <a:solidFill>
                <a:srgbClr val="434343"/>
              </a:solidFill>
              <a:latin typeface="Libre Franklin"/>
              <a:ea typeface="Libre Franklin"/>
              <a:cs typeface="Libre Franklin"/>
              <a:sym typeface="Libre Franklin"/>
            </a:endParaRPr>
          </a:p>
        </p:txBody>
      </p:sp>
      <p:pic>
        <p:nvPicPr>
          <p:cNvPr id="681" name="Google Shape;681;p8"/>
          <p:cNvPicPr preferRelativeResize="0"/>
          <p:nvPr/>
        </p:nvPicPr>
        <p:blipFill rotWithShape="1">
          <a:blip r:embed="rId4">
            <a:alphaModFix/>
          </a:blip>
          <a:srcRect/>
          <a:stretch/>
        </p:blipFill>
        <p:spPr>
          <a:xfrm>
            <a:off x="169474" y="1577750"/>
            <a:ext cx="802000" cy="1200700"/>
          </a:xfrm>
          <a:prstGeom prst="rect">
            <a:avLst/>
          </a:prstGeom>
          <a:noFill/>
          <a:ln>
            <a:noFill/>
          </a:ln>
        </p:spPr>
      </p:pic>
      <p:sp>
        <p:nvSpPr>
          <p:cNvPr id="682" name="Google Shape;682;p8"/>
          <p:cNvSpPr txBox="1"/>
          <p:nvPr/>
        </p:nvSpPr>
        <p:spPr>
          <a:xfrm rot="-149262">
            <a:off x="6666731" y="5926848"/>
            <a:ext cx="3642433" cy="55462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BE" sz="1400" b="0" i="0" u="none" strike="noStrike" cap="none">
                <a:solidFill>
                  <a:srgbClr val="434343"/>
                </a:solidFill>
                <a:latin typeface="Libre Franklin"/>
                <a:ea typeface="Libre Franklin"/>
                <a:cs typeface="Libre Franklin"/>
                <a:sym typeface="Libre Franklin"/>
              </a:rPr>
              <a:t>Er wordt gedifferentieerd naar de noden </a:t>
            </a:r>
            <a:endParaRPr sz="14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400"/>
              <a:buFont typeface="Arial"/>
              <a:buNone/>
            </a:pPr>
            <a:r>
              <a:rPr lang="nl-BE" sz="1400" b="0" i="0" u="none" strike="noStrike" cap="none">
                <a:solidFill>
                  <a:srgbClr val="434343"/>
                </a:solidFill>
                <a:latin typeface="Libre Franklin"/>
                <a:ea typeface="Libre Franklin"/>
                <a:cs typeface="Libre Franklin"/>
                <a:sym typeface="Libre Franklin"/>
              </a:rPr>
              <a:t>en behoeften van ieder kind.</a:t>
            </a:r>
            <a:endParaRPr sz="1400" b="0" i="0" u="none" strike="noStrike" cap="none">
              <a:solidFill>
                <a:srgbClr val="434343"/>
              </a:solidFill>
              <a:latin typeface="Libre Franklin"/>
              <a:ea typeface="Libre Franklin"/>
              <a:cs typeface="Libre Franklin"/>
              <a:sym typeface="Libre Franklin"/>
            </a:endParaRPr>
          </a:p>
        </p:txBody>
      </p:sp>
      <p:pic>
        <p:nvPicPr>
          <p:cNvPr id="683" name="Google Shape;683;p8"/>
          <p:cNvPicPr preferRelativeResize="0"/>
          <p:nvPr/>
        </p:nvPicPr>
        <p:blipFill rotWithShape="1">
          <a:blip r:embed="rId5">
            <a:alphaModFix/>
          </a:blip>
          <a:srcRect/>
          <a:stretch/>
        </p:blipFill>
        <p:spPr>
          <a:xfrm rot="781711">
            <a:off x="7844590" y="338296"/>
            <a:ext cx="3329171" cy="2487084"/>
          </a:xfrm>
          <a:prstGeom prst="rect">
            <a:avLst/>
          </a:prstGeom>
          <a:noFill/>
          <a:ln>
            <a:noFill/>
          </a:ln>
        </p:spPr>
      </p:pic>
      <p:pic>
        <p:nvPicPr>
          <p:cNvPr id="684" name="Google Shape;684;p8"/>
          <p:cNvPicPr preferRelativeResize="0"/>
          <p:nvPr/>
        </p:nvPicPr>
        <p:blipFill rotWithShape="1">
          <a:blip r:embed="rId6">
            <a:alphaModFix/>
          </a:blip>
          <a:srcRect/>
          <a:stretch/>
        </p:blipFill>
        <p:spPr>
          <a:xfrm rot="744457">
            <a:off x="7411883" y="2415322"/>
            <a:ext cx="3357785" cy="218903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g81960646be_1_17"/>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600"/>
              <a:buFont typeface="Arial"/>
              <a:buNone/>
            </a:pPr>
            <a:fld id="{00000000-1234-1234-1234-123412341234}" type="slidenum">
              <a:rPr lang="nl-BE"/>
              <a:t>5</a:t>
            </a:fld>
            <a:endParaRPr/>
          </a:p>
        </p:txBody>
      </p:sp>
      <p:sp>
        <p:nvSpPr>
          <p:cNvPr id="691" name="Google Shape;691;g81960646be_1_17"/>
          <p:cNvSpPr txBox="1">
            <a:spLocks noGrp="1"/>
          </p:cNvSpPr>
          <p:nvPr>
            <p:ph type="title"/>
          </p:nvPr>
        </p:nvSpPr>
        <p:spPr>
          <a:xfrm rot="-359970">
            <a:off x="-24091" y="887916"/>
            <a:ext cx="4824927" cy="106151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nl-BE" sz="2400"/>
              <a:t>Hoe kan u uw peuter voorbereiden op de eerste schooldag?</a:t>
            </a:r>
            <a:endParaRPr sz="2400"/>
          </a:p>
        </p:txBody>
      </p:sp>
      <p:sp>
        <p:nvSpPr>
          <p:cNvPr id="692" name="Google Shape;692;g81960646be_1_17"/>
          <p:cNvSpPr txBox="1"/>
          <p:nvPr/>
        </p:nvSpPr>
        <p:spPr>
          <a:xfrm>
            <a:off x="223650" y="2271300"/>
            <a:ext cx="5619600" cy="2895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nl-BE" sz="1800" b="0" i="0" u="none" strike="noStrike" cap="none">
                <a:solidFill>
                  <a:srgbClr val="434343"/>
                </a:solidFill>
                <a:latin typeface="Libre Franklin"/>
                <a:ea typeface="Libre Franklin"/>
                <a:cs typeface="Libre Franklin"/>
                <a:sym typeface="Libre Franklin"/>
              </a:rPr>
              <a:t>Het is belangrijk om uw kleuter even kennis te laten maken met het klasgebeuren, de juf en de andere kleuters.</a:t>
            </a:r>
            <a:endParaRPr sz="14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800" b="0" i="0" u="none" strike="noStrike" cap="none">
                <a:solidFill>
                  <a:srgbClr val="434343"/>
                </a:solidFill>
                <a:latin typeface="Libre Franklin"/>
                <a:ea typeface="Libre Franklin"/>
                <a:cs typeface="Libre Franklin"/>
                <a:sym typeface="Libre Franklin"/>
              </a:rPr>
              <a:t>In onze kleuterschool wordt er vóór elke vakantie een instapvoormiddag georganiseerd, waarbij ouders en hun kind persoonlijk worden uitgenodigd. </a:t>
            </a:r>
            <a:endParaRPr sz="18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800" b="0" i="0" u="none" strike="noStrike" cap="none">
                <a:solidFill>
                  <a:srgbClr val="434343"/>
                </a:solidFill>
                <a:latin typeface="Libre Franklin"/>
                <a:ea typeface="Libre Franklin"/>
                <a:cs typeface="Libre Franklin"/>
                <a:sym typeface="Libre Franklin"/>
              </a:rPr>
              <a:t>Daar kunnen zij een eerste glimp opvangen van het klasgebeuren en de sfeer in de klas opsnuiven.</a:t>
            </a:r>
            <a:endParaRPr sz="1800" b="0" i="0" u="none" strike="noStrike" cap="none">
              <a:solidFill>
                <a:srgbClr val="434343"/>
              </a:solidFill>
              <a:latin typeface="Libre Franklin"/>
              <a:ea typeface="Libre Franklin"/>
              <a:cs typeface="Libre Franklin"/>
              <a:sym typeface="Libre Franklin"/>
            </a:endParaRPr>
          </a:p>
        </p:txBody>
      </p:sp>
      <p:pic>
        <p:nvPicPr>
          <p:cNvPr id="693" name="Google Shape;693;g81960646be_1_17"/>
          <p:cNvPicPr preferRelativeResize="0"/>
          <p:nvPr/>
        </p:nvPicPr>
        <p:blipFill rotWithShape="1">
          <a:blip r:embed="rId3">
            <a:alphaModFix/>
          </a:blip>
          <a:srcRect/>
          <a:stretch/>
        </p:blipFill>
        <p:spPr>
          <a:xfrm>
            <a:off x="562800" y="5167200"/>
            <a:ext cx="2004000" cy="1402800"/>
          </a:xfrm>
          <a:prstGeom prst="rect">
            <a:avLst/>
          </a:prstGeom>
          <a:noFill/>
          <a:ln>
            <a:noFill/>
          </a:ln>
        </p:spPr>
      </p:pic>
      <p:sp>
        <p:nvSpPr>
          <p:cNvPr id="694" name="Google Shape;694;g81960646be_1_17"/>
          <p:cNvSpPr txBox="1"/>
          <p:nvPr/>
        </p:nvSpPr>
        <p:spPr>
          <a:xfrm>
            <a:off x="6645850" y="2822225"/>
            <a:ext cx="5394300" cy="312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nl-BE" sz="1600" b="0" i="1" u="sng" strike="noStrike" cap="none">
                <a:solidFill>
                  <a:srgbClr val="434343"/>
                </a:solidFill>
                <a:latin typeface="Libre Franklin"/>
                <a:ea typeface="Libre Franklin"/>
                <a:cs typeface="Libre Franklin"/>
                <a:sym typeface="Libre Franklin"/>
              </a:rPr>
              <a:t>Enkele tips:</a:t>
            </a:r>
            <a:endParaRPr sz="1600" b="0" i="1" u="sng" strike="noStrike" cap="none">
              <a:solidFill>
                <a:srgbClr val="434343"/>
              </a:solidFill>
              <a:latin typeface="Libre Franklin"/>
              <a:ea typeface="Libre Franklin"/>
              <a:cs typeface="Libre Franklin"/>
              <a:sym typeface="Libre Franklin"/>
            </a:endParaRPr>
          </a:p>
          <a:p>
            <a:pPr marL="285750" marR="0" lvl="0" indent="-273050" algn="l" rtl="0">
              <a:lnSpc>
                <a:spcPct val="100000"/>
              </a:lnSpc>
              <a:spcBef>
                <a:spcPts val="0"/>
              </a:spcBef>
              <a:spcAft>
                <a:spcPts val="0"/>
              </a:spcAft>
              <a:buClr>
                <a:srgbClr val="434343"/>
              </a:buClr>
              <a:buSzPts val="1600"/>
              <a:buFont typeface="Libre Franklin"/>
              <a:buChar char="•"/>
            </a:pPr>
            <a:r>
              <a:rPr lang="nl-BE" sz="1600" b="0" i="1" u="none" strike="noStrike" cap="none">
                <a:solidFill>
                  <a:srgbClr val="434343"/>
                </a:solidFill>
                <a:latin typeface="Libre Franklin"/>
                <a:ea typeface="Libre Franklin"/>
                <a:cs typeface="Libre Franklin"/>
                <a:sym typeface="Libre Franklin"/>
              </a:rPr>
              <a:t>U bent welkom op de instapvoormiddag of peuterkijkavond.</a:t>
            </a:r>
            <a:endParaRPr sz="1600" b="0" i="1" u="none" strike="noStrike" cap="none">
              <a:solidFill>
                <a:srgbClr val="434343"/>
              </a:solidFill>
              <a:latin typeface="Libre Franklin"/>
              <a:ea typeface="Libre Franklin"/>
              <a:cs typeface="Libre Franklin"/>
              <a:sym typeface="Libre Franklin"/>
            </a:endParaRPr>
          </a:p>
          <a:p>
            <a:pPr marL="285750" marR="0" lvl="0" indent="-273050" algn="l" rtl="0">
              <a:lnSpc>
                <a:spcPct val="100000"/>
              </a:lnSpc>
              <a:spcBef>
                <a:spcPts val="0"/>
              </a:spcBef>
              <a:spcAft>
                <a:spcPts val="0"/>
              </a:spcAft>
              <a:buClr>
                <a:srgbClr val="434343"/>
              </a:buClr>
              <a:buSzPts val="1600"/>
              <a:buFont typeface="Libre Franklin"/>
              <a:buChar char="•"/>
            </a:pPr>
            <a:r>
              <a:rPr lang="nl-BE" sz="1600" b="0" i="1" u="none" strike="noStrike" cap="none">
                <a:solidFill>
                  <a:srgbClr val="434343"/>
                </a:solidFill>
                <a:latin typeface="Libre Franklin"/>
                <a:ea typeface="Libre Franklin"/>
                <a:cs typeface="Libre Franklin"/>
                <a:sym typeface="Libre Franklin"/>
              </a:rPr>
              <a:t>U kan samen eens langs de school wandelen. </a:t>
            </a:r>
            <a:endParaRPr sz="1600" b="0" i="1" u="none" strike="noStrike" cap="none">
              <a:solidFill>
                <a:srgbClr val="434343"/>
              </a:solidFill>
              <a:latin typeface="Libre Franklin"/>
              <a:ea typeface="Libre Franklin"/>
              <a:cs typeface="Libre Franklin"/>
              <a:sym typeface="Libre Franklin"/>
            </a:endParaRPr>
          </a:p>
          <a:p>
            <a:pPr marL="285750" marR="0" lvl="0" indent="-273050" algn="l" rtl="0">
              <a:lnSpc>
                <a:spcPct val="100000"/>
              </a:lnSpc>
              <a:spcBef>
                <a:spcPts val="0"/>
              </a:spcBef>
              <a:spcAft>
                <a:spcPts val="0"/>
              </a:spcAft>
              <a:buClr>
                <a:srgbClr val="434343"/>
              </a:buClr>
              <a:buSzPts val="1600"/>
              <a:buFont typeface="Libre Franklin"/>
              <a:buChar char="•"/>
            </a:pPr>
            <a:r>
              <a:rPr lang="nl-BE" sz="1600" b="0" i="1" u="none" strike="noStrike" cap="none">
                <a:solidFill>
                  <a:srgbClr val="434343"/>
                </a:solidFill>
                <a:latin typeface="Libre Franklin"/>
                <a:ea typeface="Libre Franklin"/>
                <a:cs typeface="Libre Franklin"/>
                <a:sym typeface="Libre Franklin"/>
              </a:rPr>
              <a:t>U kan samen met uw kind een schooltasje kopen. Zelf kiezen is altijd leuk! </a:t>
            </a:r>
            <a:endParaRPr sz="1600" b="0" i="1" u="none" strike="noStrike" cap="none">
              <a:solidFill>
                <a:srgbClr val="434343"/>
              </a:solidFill>
              <a:latin typeface="Libre Franklin"/>
              <a:ea typeface="Libre Franklin"/>
              <a:cs typeface="Libre Franklin"/>
              <a:sym typeface="Libre Franklin"/>
            </a:endParaRPr>
          </a:p>
          <a:p>
            <a:pPr marL="285750" marR="0" lvl="0" indent="-273050" algn="l" rtl="0">
              <a:lnSpc>
                <a:spcPct val="100000"/>
              </a:lnSpc>
              <a:spcBef>
                <a:spcPts val="0"/>
              </a:spcBef>
              <a:spcAft>
                <a:spcPts val="0"/>
              </a:spcAft>
              <a:buClr>
                <a:srgbClr val="434343"/>
              </a:buClr>
              <a:buSzPts val="1600"/>
              <a:buFont typeface="Libre Franklin"/>
              <a:buChar char="•"/>
            </a:pPr>
            <a:r>
              <a:rPr lang="nl-BE" sz="1600" b="0" i="1" u="none" strike="noStrike" cap="none">
                <a:solidFill>
                  <a:srgbClr val="434343"/>
                </a:solidFill>
                <a:latin typeface="Libre Franklin"/>
                <a:ea typeface="Libre Franklin"/>
                <a:cs typeface="Libre Franklin"/>
                <a:sym typeface="Libre Franklin"/>
              </a:rPr>
              <a:t>U kan iets vertellen of foto’s tonen over uw eigen kleutertijd.</a:t>
            </a:r>
            <a:endParaRPr sz="1600" b="0" i="1" u="none" strike="noStrike" cap="none">
              <a:solidFill>
                <a:srgbClr val="434343"/>
              </a:solidFill>
              <a:latin typeface="Libre Franklin"/>
              <a:ea typeface="Libre Franklin"/>
              <a:cs typeface="Libre Franklin"/>
              <a:sym typeface="Libre Franklin"/>
            </a:endParaRPr>
          </a:p>
          <a:p>
            <a:pPr marL="285750" marR="0" lvl="0" indent="-273050" algn="l" rtl="0">
              <a:lnSpc>
                <a:spcPct val="100000"/>
              </a:lnSpc>
              <a:spcBef>
                <a:spcPts val="0"/>
              </a:spcBef>
              <a:spcAft>
                <a:spcPts val="0"/>
              </a:spcAft>
              <a:buClr>
                <a:srgbClr val="434343"/>
              </a:buClr>
              <a:buSzPts val="1600"/>
              <a:buFont typeface="Libre Franklin"/>
              <a:buChar char="•"/>
            </a:pPr>
            <a:r>
              <a:rPr lang="nl-BE" sz="1600" b="0" i="1" u="none" strike="noStrike" cap="none">
                <a:solidFill>
                  <a:srgbClr val="434343"/>
                </a:solidFill>
                <a:latin typeface="Libre Franklin"/>
                <a:ea typeface="Libre Franklin"/>
                <a:cs typeface="Libre Franklin"/>
                <a:sym typeface="Libre Franklin"/>
              </a:rPr>
              <a:t>Breng uw peuter af en toe in contact met leeftijdsgenootjes. Zo leren ze omgaan met anderen.</a:t>
            </a:r>
            <a:endParaRPr sz="1600" b="0" i="1" u="none" strike="noStrike" cap="none">
              <a:solidFill>
                <a:srgbClr val="434343"/>
              </a:solidFill>
              <a:latin typeface="Libre Franklin"/>
              <a:ea typeface="Libre Franklin"/>
              <a:cs typeface="Libre Franklin"/>
              <a:sym typeface="Libre Franklin"/>
            </a:endParaRPr>
          </a:p>
          <a:p>
            <a:pPr marL="285750" marR="0" lvl="0" indent="-273050" algn="l" rtl="0">
              <a:lnSpc>
                <a:spcPct val="100000"/>
              </a:lnSpc>
              <a:spcBef>
                <a:spcPts val="0"/>
              </a:spcBef>
              <a:spcAft>
                <a:spcPts val="0"/>
              </a:spcAft>
              <a:buClr>
                <a:srgbClr val="434343"/>
              </a:buClr>
              <a:buSzPts val="1600"/>
              <a:buFont typeface="Libre Franklin"/>
              <a:buChar char="•"/>
            </a:pPr>
            <a:r>
              <a:rPr lang="nl-BE" sz="1600" b="0" i="1" u="none" strike="noStrike" cap="none">
                <a:solidFill>
                  <a:srgbClr val="434343"/>
                </a:solidFill>
                <a:latin typeface="Libre Franklin"/>
                <a:ea typeface="Libre Franklin"/>
                <a:cs typeface="Libre Franklin"/>
                <a:sym typeface="Libre Franklin"/>
              </a:rPr>
              <a:t>Maak uw peuter zeker niet bang van school. </a:t>
            </a:r>
            <a:endParaRPr sz="1400" b="0" i="0" u="none" strike="noStrike" cap="none">
              <a:solidFill>
                <a:srgbClr val="434343"/>
              </a:solidFill>
              <a:latin typeface="Libre Franklin"/>
              <a:ea typeface="Libre Franklin"/>
              <a:cs typeface="Libre Franklin"/>
              <a:sym typeface="Libre Franklin"/>
            </a:endParaRPr>
          </a:p>
        </p:txBody>
      </p:sp>
      <p:pic>
        <p:nvPicPr>
          <p:cNvPr id="695" name="Google Shape;695;g81960646be_1_17"/>
          <p:cNvPicPr preferRelativeResize="0"/>
          <p:nvPr/>
        </p:nvPicPr>
        <p:blipFill rotWithShape="1">
          <a:blip r:embed="rId4">
            <a:alphaModFix/>
          </a:blip>
          <a:srcRect b="2900"/>
          <a:stretch/>
        </p:blipFill>
        <p:spPr>
          <a:xfrm>
            <a:off x="8966636" y="-67800"/>
            <a:ext cx="3225365" cy="2339100"/>
          </a:xfrm>
          <a:prstGeom prst="rect">
            <a:avLst/>
          </a:prstGeom>
          <a:noFill/>
          <a:ln>
            <a:noFill/>
          </a:ln>
        </p:spPr>
      </p:pic>
      <p:pic>
        <p:nvPicPr>
          <p:cNvPr id="696" name="Google Shape;696;g81960646be_1_17"/>
          <p:cNvPicPr preferRelativeResize="0"/>
          <p:nvPr/>
        </p:nvPicPr>
        <p:blipFill rotWithShape="1">
          <a:blip r:embed="rId5">
            <a:alphaModFix/>
          </a:blip>
          <a:srcRect/>
          <a:stretch/>
        </p:blipFill>
        <p:spPr>
          <a:xfrm>
            <a:off x="5843250" y="-67800"/>
            <a:ext cx="3301874" cy="2339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6"/>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600"/>
              <a:buNone/>
            </a:pPr>
            <a:fld id="{00000000-1234-1234-1234-123412341234}" type="slidenum">
              <a:rPr lang="nl-BE"/>
              <a:t>6</a:t>
            </a:fld>
            <a:endParaRPr/>
          </a:p>
        </p:txBody>
      </p:sp>
      <p:sp>
        <p:nvSpPr>
          <p:cNvPr id="703" name="Google Shape;703;p6"/>
          <p:cNvSpPr txBox="1"/>
          <p:nvPr/>
        </p:nvSpPr>
        <p:spPr>
          <a:xfrm>
            <a:off x="6445625" y="739075"/>
            <a:ext cx="4365900" cy="120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nl-BE" sz="1600" b="0" i="0" u="none" strike="noStrike" cap="none">
                <a:solidFill>
                  <a:srgbClr val="434343"/>
                </a:solidFill>
                <a:latin typeface="Libre Franklin"/>
                <a:ea typeface="Libre Franklin"/>
                <a:cs typeface="Libre Franklin"/>
                <a:sym typeface="Libre Franklin"/>
              </a:rPr>
              <a:t>Voor de pauze van 10u graag een stuk </a:t>
            </a:r>
            <a:r>
              <a:rPr lang="nl-BE" sz="1600" b="1" i="0" u="none" strike="noStrike" cap="none">
                <a:solidFill>
                  <a:srgbClr val="434343"/>
                </a:solidFill>
                <a:latin typeface="Libre Franklin"/>
                <a:ea typeface="Libre Franklin"/>
                <a:cs typeface="Libre Franklin"/>
                <a:sym typeface="Libre Franklin"/>
              </a:rPr>
              <a:t>fruit </a:t>
            </a:r>
            <a:r>
              <a:rPr lang="nl-BE" sz="1600" b="0" i="0" u="none" strike="noStrike" cap="none">
                <a:solidFill>
                  <a:srgbClr val="434343"/>
                </a:solidFill>
                <a:latin typeface="Libre Franklin"/>
                <a:ea typeface="Libre Franklin"/>
                <a:cs typeface="Libre Franklin"/>
                <a:sym typeface="Libre Franklin"/>
              </a:rPr>
              <a:t>mee naar school. De juf wil dit zeker schillen en snijden. Noten, groenten of gedroogd fruit mag zeker ook. </a:t>
            </a:r>
            <a:endParaRPr sz="1400" b="0" i="0" u="none" strike="noStrike" cap="none">
              <a:solidFill>
                <a:srgbClr val="434343"/>
              </a:solidFill>
              <a:latin typeface="Libre Franklin"/>
              <a:ea typeface="Libre Franklin"/>
              <a:cs typeface="Libre Franklin"/>
              <a:sym typeface="Libre Franklin"/>
            </a:endParaRPr>
          </a:p>
        </p:txBody>
      </p:sp>
      <p:sp>
        <p:nvSpPr>
          <p:cNvPr id="704" name="Google Shape;704;p6"/>
          <p:cNvSpPr txBox="1"/>
          <p:nvPr/>
        </p:nvSpPr>
        <p:spPr>
          <a:xfrm>
            <a:off x="6480716" y="2108764"/>
            <a:ext cx="4474500" cy="87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nl-BE" sz="1600" b="0" i="0" u="none" strike="noStrike" cap="none">
                <a:solidFill>
                  <a:srgbClr val="434343"/>
                </a:solidFill>
                <a:latin typeface="Libre Franklin"/>
                <a:ea typeface="Libre Franklin"/>
                <a:cs typeface="Libre Franklin"/>
                <a:sym typeface="Libre Franklin"/>
              </a:rPr>
              <a:t>Om 11.55 u kan uw kind  </a:t>
            </a:r>
            <a:r>
              <a:rPr lang="nl-BE" sz="1600" b="1" i="0" u="none" strike="noStrike" cap="none">
                <a:solidFill>
                  <a:srgbClr val="434343"/>
                </a:solidFill>
                <a:latin typeface="Libre Franklin"/>
                <a:ea typeface="Libre Franklin"/>
                <a:cs typeface="Libre Franklin"/>
                <a:sym typeface="Libre Franklin"/>
              </a:rPr>
              <a:t>boterhammen </a:t>
            </a:r>
            <a:r>
              <a:rPr lang="nl-BE" sz="1600" b="0" i="0" u="none" strike="noStrike" cap="none">
                <a:solidFill>
                  <a:srgbClr val="434343"/>
                </a:solidFill>
                <a:latin typeface="Libre Franklin"/>
                <a:ea typeface="Libre Franklin"/>
                <a:cs typeface="Libre Franklin"/>
                <a:sym typeface="Libre Franklin"/>
              </a:rPr>
              <a:t>eten. </a:t>
            </a: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600"/>
              <a:buFont typeface="Arial"/>
              <a:buNone/>
            </a:pPr>
            <a:r>
              <a:rPr lang="nl-BE" sz="1600" b="0" i="0" u="none" strike="noStrike" cap="none">
                <a:solidFill>
                  <a:srgbClr val="434343"/>
                </a:solidFill>
                <a:latin typeface="Libre Franklin"/>
                <a:ea typeface="Libre Franklin"/>
                <a:cs typeface="Libre Franklin"/>
                <a:sym typeface="Libre Franklin"/>
              </a:rPr>
              <a:t>Daar kan - indien gewenst </a:t>
            </a:r>
            <a:r>
              <a:rPr lang="nl-BE" sz="1600" b="1" i="0" u="none" strike="noStrike" cap="none">
                <a:solidFill>
                  <a:srgbClr val="434343"/>
                </a:solidFill>
                <a:latin typeface="Libre Franklin"/>
                <a:ea typeface="Libre Franklin"/>
                <a:cs typeface="Libre Franklin"/>
                <a:sym typeface="Libre Franklin"/>
              </a:rPr>
              <a:t>soep</a:t>
            </a:r>
            <a:r>
              <a:rPr lang="nl-BE" sz="1600" b="0" i="0" u="none" strike="noStrike" cap="none">
                <a:solidFill>
                  <a:srgbClr val="434343"/>
                </a:solidFill>
                <a:latin typeface="Libre Franklin"/>
                <a:ea typeface="Libre Franklin"/>
                <a:cs typeface="Libre Franklin"/>
                <a:sym typeface="Libre Franklin"/>
              </a:rPr>
              <a:t> bij.</a:t>
            </a:r>
            <a:br>
              <a:rPr lang="nl-BE" sz="1600" b="0" i="0" u="none" strike="noStrike" cap="none">
                <a:solidFill>
                  <a:srgbClr val="434343"/>
                </a:solidFill>
                <a:latin typeface="Libre Franklin"/>
                <a:ea typeface="Libre Franklin"/>
                <a:cs typeface="Libre Franklin"/>
                <a:sym typeface="Libre Franklin"/>
              </a:rPr>
            </a:br>
            <a:r>
              <a:rPr lang="nl-BE" sz="1600" b="0" i="0" u="none" strike="noStrike" cap="none">
                <a:solidFill>
                  <a:srgbClr val="434343"/>
                </a:solidFill>
                <a:latin typeface="Libre Franklin"/>
                <a:ea typeface="Libre Franklin"/>
                <a:cs typeface="Libre Franklin"/>
                <a:sym typeface="Libre Franklin"/>
              </a:rPr>
              <a:t>Een </a:t>
            </a:r>
            <a:r>
              <a:rPr lang="nl-BE" sz="1600" b="1" i="0" u="none" strike="noStrike" cap="none">
                <a:solidFill>
                  <a:srgbClr val="434343"/>
                </a:solidFill>
                <a:latin typeface="Libre Franklin"/>
                <a:ea typeface="Libre Franklin"/>
                <a:cs typeface="Libre Franklin"/>
                <a:sym typeface="Libre Franklin"/>
              </a:rPr>
              <a:t>warme maaltijd</a:t>
            </a:r>
            <a:r>
              <a:rPr lang="nl-BE" sz="1600" b="0" i="0" u="none" strike="noStrike" cap="none">
                <a:solidFill>
                  <a:srgbClr val="434343"/>
                </a:solidFill>
                <a:latin typeface="Libre Franklin"/>
                <a:ea typeface="Libre Franklin"/>
                <a:cs typeface="Libre Franklin"/>
                <a:sym typeface="Libre Franklin"/>
              </a:rPr>
              <a:t> op school kan ook.</a:t>
            </a:r>
            <a:endParaRPr sz="1400" b="0" i="0" u="none" strike="noStrike" cap="none">
              <a:solidFill>
                <a:srgbClr val="434343"/>
              </a:solidFill>
              <a:latin typeface="Arial"/>
              <a:ea typeface="Arial"/>
              <a:cs typeface="Arial"/>
              <a:sym typeface="Arial"/>
            </a:endParaRPr>
          </a:p>
        </p:txBody>
      </p:sp>
      <p:pic>
        <p:nvPicPr>
          <p:cNvPr id="705" name="Google Shape;705;p6"/>
          <p:cNvPicPr preferRelativeResize="0"/>
          <p:nvPr/>
        </p:nvPicPr>
        <p:blipFill rotWithShape="1">
          <a:blip r:embed="rId3">
            <a:alphaModFix/>
          </a:blip>
          <a:srcRect r="10671"/>
          <a:stretch/>
        </p:blipFill>
        <p:spPr>
          <a:xfrm>
            <a:off x="10891902" y="1986902"/>
            <a:ext cx="1300098" cy="970900"/>
          </a:xfrm>
          <a:prstGeom prst="rect">
            <a:avLst/>
          </a:prstGeom>
          <a:noFill/>
          <a:ln>
            <a:noFill/>
          </a:ln>
        </p:spPr>
      </p:pic>
      <p:sp>
        <p:nvSpPr>
          <p:cNvPr id="706" name="Google Shape;706;p6"/>
          <p:cNvSpPr txBox="1"/>
          <p:nvPr/>
        </p:nvSpPr>
        <p:spPr>
          <a:xfrm>
            <a:off x="6550625" y="3223512"/>
            <a:ext cx="4260900" cy="105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nl-BE" sz="1600" b="0" i="0" u="none" strike="noStrike" cap="none">
                <a:solidFill>
                  <a:srgbClr val="434343"/>
                </a:solidFill>
                <a:latin typeface="Libre Franklin"/>
                <a:ea typeface="Libre Franklin"/>
                <a:cs typeface="Libre Franklin"/>
                <a:sym typeface="Libre Franklin"/>
              </a:rPr>
              <a:t>Om 15u eten we een lekkere gezonde </a:t>
            </a:r>
            <a:r>
              <a:rPr lang="nl-BE" sz="1600" b="1" i="0" u="none" strike="noStrike" cap="none">
                <a:solidFill>
                  <a:srgbClr val="434343"/>
                </a:solidFill>
                <a:latin typeface="Libre Franklin"/>
                <a:ea typeface="Libre Franklin"/>
                <a:cs typeface="Libre Franklin"/>
                <a:sym typeface="Libre Franklin"/>
              </a:rPr>
              <a:t>koek</a:t>
            </a:r>
            <a:r>
              <a:rPr lang="nl-BE" sz="1600" b="0" i="0" u="none" strike="noStrike" cap="none">
                <a:solidFill>
                  <a:srgbClr val="434343"/>
                </a:solidFill>
                <a:latin typeface="Libre Franklin"/>
                <a:ea typeface="Libre Franklin"/>
                <a:cs typeface="Libre Franklin"/>
                <a:sym typeface="Libre Franklin"/>
              </a:rPr>
              <a:t>. Dit wil zeggen geen chocolade en het koekje zit in een </a:t>
            </a:r>
            <a:r>
              <a:rPr lang="nl-BE" sz="1600" b="0" i="0" u="sng" strike="noStrike" cap="none">
                <a:solidFill>
                  <a:srgbClr val="434343"/>
                </a:solidFill>
                <a:latin typeface="Libre Franklin"/>
                <a:ea typeface="Libre Franklin"/>
                <a:cs typeface="Libre Franklin"/>
                <a:sym typeface="Libre Franklin"/>
              </a:rPr>
              <a:t>doosje</a:t>
            </a:r>
            <a:r>
              <a:rPr lang="nl-BE" sz="1600" b="0" i="0" u="none" strike="noStrike" cap="none">
                <a:solidFill>
                  <a:srgbClr val="434343"/>
                </a:solidFill>
                <a:latin typeface="Libre Franklin"/>
                <a:ea typeface="Libre Franklin"/>
                <a:cs typeface="Libre Franklin"/>
                <a:sym typeface="Libre Franklin"/>
              </a:rPr>
              <a:t>, geen verpakking.</a:t>
            </a:r>
            <a:endParaRPr sz="1400" b="0" i="0" u="none" strike="noStrike" cap="none">
              <a:solidFill>
                <a:srgbClr val="434343"/>
              </a:solidFill>
              <a:latin typeface="Libre Franklin"/>
              <a:ea typeface="Libre Franklin"/>
              <a:cs typeface="Libre Franklin"/>
              <a:sym typeface="Libre Franklin"/>
            </a:endParaRPr>
          </a:p>
        </p:txBody>
      </p:sp>
      <p:pic>
        <p:nvPicPr>
          <p:cNvPr id="707" name="Google Shape;707;p6"/>
          <p:cNvPicPr preferRelativeResize="0"/>
          <p:nvPr/>
        </p:nvPicPr>
        <p:blipFill rotWithShape="1">
          <a:blip r:embed="rId4">
            <a:alphaModFix/>
          </a:blip>
          <a:srcRect l="22896" r="14167"/>
          <a:stretch/>
        </p:blipFill>
        <p:spPr>
          <a:xfrm>
            <a:off x="10918270" y="3153313"/>
            <a:ext cx="1133204" cy="1200299"/>
          </a:xfrm>
          <a:prstGeom prst="rect">
            <a:avLst/>
          </a:prstGeom>
          <a:noFill/>
          <a:ln>
            <a:noFill/>
          </a:ln>
        </p:spPr>
      </p:pic>
      <p:pic>
        <p:nvPicPr>
          <p:cNvPr id="708" name="Google Shape;708;p6"/>
          <p:cNvPicPr preferRelativeResize="0"/>
          <p:nvPr/>
        </p:nvPicPr>
        <p:blipFill rotWithShape="1">
          <a:blip r:embed="rId5">
            <a:alphaModFix/>
          </a:blip>
          <a:srcRect l="4670" t="14570" r="4346" b="11184"/>
          <a:stretch/>
        </p:blipFill>
        <p:spPr>
          <a:xfrm>
            <a:off x="7881972" y="4306718"/>
            <a:ext cx="2056759" cy="2371764"/>
          </a:xfrm>
          <a:prstGeom prst="rect">
            <a:avLst/>
          </a:prstGeom>
          <a:noFill/>
          <a:ln>
            <a:noFill/>
          </a:ln>
        </p:spPr>
      </p:pic>
      <p:sp>
        <p:nvSpPr>
          <p:cNvPr id="709" name="Google Shape;709;p6"/>
          <p:cNvSpPr txBox="1"/>
          <p:nvPr/>
        </p:nvSpPr>
        <p:spPr>
          <a:xfrm>
            <a:off x="7888100" y="4536775"/>
            <a:ext cx="2044500" cy="624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nl-BE" sz="1800" b="1" i="0" u="none" strike="noStrike" cap="none">
                <a:solidFill>
                  <a:schemeClr val="dk1"/>
                </a:solidFill>
                <a:latin typeface="Libre Franklin"/>
                <a:ea typeface="Libre Franklin"/>
                <a:cs typeface="Libre Franklin"/>
                <a:sym typeface="Libre Franklin"/>
              </a:rPr>
              <a:t>Geen</a:t>
            </a:r>
            <a:r>
              <a:rPr lang="nl-BE" sz="1800" b="0" i="0" u="none" strike="noStrike" cap="none">
                <a:solidFill>
                  <a:schemeClr val="dk1"/>
                </a:solidFill>
                <a:latin typeface="Libre Franklin"/>
                <a:ea typeface="Libre Franklin"/>
                <a:cs typeface="Libre Franklin"/>
                <a:sym typeface="Libre Franklin"/>
              </a:rPr>
              <a:t> snoep op school!</a:t>
            </a:r>
            <a:endParaRPr sz="1400" b="0" i="0" u="none" strike="noStrike" cap="none">
              <a:solidFill>
                <a:srgbClr val="000000"/>
              </a:solidFill>
              <a:latin typeface="Arial"/>
              <a:ea typeface="Arial"/>
              <a:cs typeface="Arial"/>
              <a:sym typeface="Arial"/>
            </a:endParaRPr>
          </a:p>
        </p:txBody>
      </p:sp>
      <p:pic>
        <p:nvPicPr>
          <p:cNvPr id="710" name="Google Shape;710;p6"/>
          <p:cNvPicPr preferRelativeResize="0"/>
          <p:nvPr/>
        </p:nvPicPr>
        <p:blipFill rotWithShape="1">
          <a:blip r:embed="rId6">
            <a:alphaModFix/>
          </a:blip>
          <a:srcRect/>
          <a:stretch/>
        </p:blipFill>
        <p:spPr>
          <a:xfrm>
            <a:off x="5138772" y="5041782"/>
            <a:ext cx="586605" cy="1636700"/>
          </a:xfrm>
          <a:prstGeom prst="rect">
            <a:avLst/>
          </a:prstGeom>
          <a:noFill/>
          <a:ln>
            <a:noFill/>
          </a:ln>
        </p:spPr>
      </p:pic>
      <p:sp>
        <p:nvSpPr>
          <p:cNvPr id="711" name="Google Shape;711;p6"/>
          <p:cNvSpPr txBox="1"/>
          <p:nvPr/>
        </p:nvSpPr>
        <p:spPr>
          <a:xfrm>
            <a:off x="294482" y="5259982"/>
            <a:ext cx="4662000" cy="120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nl-BE" sz="1600" b="0" i="0" u="none" strike="noStrike" cap="none">
                <a:solidFill>
                  <a:srgbClr val="434343"/>
                </a:solidFill>
                <a:latin typeface="Libre Franklin"/>
                <a:ea typeface="Libre Franklin"/>
                <a:cs typeface="Libre Franklin"/>
                <a:sym typeface="Libre Franklin"/>
              </a:rPr>
              <a:t>Bij het snackmoment hebben de kinderen een </a:t>
            </a:r>
            <a:r>
              <a:rPr lang="nl-BE" sz="1600" b="1" i="0" u="none" strike="noStrike" cap="none">
                <a:solidFill>
                  <a:srgbClr val="434343"/>
                </a:solidFill>
                <a:latin typeface="Libre Franklin"/>
                <a:ea typeface="Libre Franklin"/>
                <a:cs typeface="Libre Franklin"/>
                <a:sym typeface="Libre Franklin"/>
              </a:rPr>
              <a:t>flesje  water</a:t>
            </a:r>
            <a:r>
              <a:rPr lang="nl-BE" sz="1600" b="0" i="0" u="none" strike="noStrike" cap="none">
                <a:solidFill>
                  <a:srgbClr val="434343"/>
                </a:solidFill>
                <a:latin typeface="Libre Franklin"/>
                <a:ea typeface="Libre Franklin"/>
                <a:cs typeface="Libre Franklin"/>
                <a:sym typeface="Libre Franklin"/>
              </a:rPr>
              <a:t> bij. Deze flesjes zijn gebruiksvriendelijk en gemakkelijk te gebruiken voor  kleine kinderhandjes.</a:t>
            </a:r>
            <a:endParaRPr sz="1600" b="0" i="0" u="none" strike="noStrike" cap="none">
              <a:solidFill>
                <a:srgbClr val="434343"/>
              </a:solidFill>
              <a:latin typeface="Libre Franklin"/>
              <a:ea typeface="Libre Franklin"/>
              <a:cs typeface="Libre Franklin"/>
              <a:sym typeface="Libre Franklin"/>
            </a:endParaRPr>
          </a:p>
        </p:txBody>
      </p:sp>
      <p:pic>
        <p:nvPicPr>
          <p:cNvPr id="712" name="Google Shape;712;p6"/>
          <p:cNvPicPr preferRelativeResize="0"/>
          <p:nvPr/>
        </p:nvPicPr>
        <p:blipFill rotWithShape="1">
          <a:blip r:embed="rId7">
            <a:alphaModFix/>
          </a:blip>
          <a:srcRect/>
          <a:stretch/>
        </p:blipFill>
        <p:spPr>
          <a:xfrm>
            <a:off x="10801454" y="666624"/>
            <a:ext cx="1294551" cy="970902"/>
          </a:xfrm>
          <a:prstGeom prst="rect">
            <a:avLst/>
          </a:prstGeom>
          <a:noFill/>
          <a:ln>
            <a:noFill/>
          </a:ln>
        </p:spPr>
      </p:pic>
      <p:pic>
        <p:nvPicPr>
          <p:cNvPr id="713" name="Google Shape;713;p6"/>
          <p:cNvPicPr preferRelativeResize="0"/>
          <p:nvPr/>
        </p:nvPicPr>
        <p:blipFill rotWithShape="1">
          <a:blip r:embed="rId8">
            <a:alphaModFix/>
          </a:blip>
          <a:srcRect/>
          <a:stretch/>
        </p:blipFill>
        <p:spPr>
          <a:xfrm>
            <a:off x="4786490" y="1259525"/>
            <a:ext cx="1294550" cy="1359700"/>
          </a:xfrm>
          <a:prstGeom prst="rect">
            <a:avLst/>
          </a:prstGeom>
          <a:noFill/>
          <a:ln>
            <a:noFill/>
          </a:ln>
        </p:spPr>
      </p:pic>
      <p:sp>
        <p:nvSpPr>
          <p:cNvPr id="714" name="Google Shape;714;p6"/>
          <p:cNvSpPr txBox="1"/>
          <p:nvPr/>
        </p:nvSpPr>
        <p:spPr>
          <a:xfrm>
            <a:off x="190300" y="1152075"/>
            <a:ext cx="4779300" cy="187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nl-BE" sz="1600" b="0" i="0" u="none" strike="noStrike" cap="none">
                <a:solidFill>
                  <a:srgbClr val="434343"/>
                </a:solidFill>
                <a:latin typeface="Libre Franklin"/>
                <a:ea typeface="Libre Franklin"/>
                <a:cs typeface="Libre Franklin"/>
                <a:sym typeface="Libre Franklin"/>
              </a:rPr>
              <a:t>Geef uw kleuter een boekentasje mee met een </a:t>
            </a:r>
            <a:r>
              <a:rPr lang="nl-BE" sz="1600" b="1" i="0" u="none" strike="noStrike" cap="none">
                <a:solidFill>
                  <a:srgbClr val="434343"/>
                </a:solidFill>
                <a:latin typeface="Libre Franklin"/>
                <a:ea typeface="Libre Franklin"/>
                <a:cs typeface="Libre Franklin"/>
                <a:sym typeface="Libre Franklin"/>
              </a:rPr>
              <a:t>eenvoudige sluiting</a:t>
            </a:r>
            <a:r>
              <a:rPr lang="nl-BE" sz="1600" b="0" i="0" u="none" strike="noStrike" cap="none">
                <a:solidFill>
                  <a:srgbClr val="434343"/>
                </a:solidFill>
                <a:latin typeface="Libre Franklin"/>
                <a:ea typeface="Libre Franklin"/>
                <a:cs typeface="Libre Franklin"/>
                <a:sym typeface="Libre Franklin"/>
              </a:rPr>
              <a:t>, dat hij of zij zelf kan open maken. In dit tasje zit best een </a:t>
            </a:r>
            <a:r>
              <a:rPr lang="nl-BE" sz="1600" b="1" i="0" u="none" strike="noStrike" cap="none">
                <a:solidFill>
                  <a:srgbClr val="434343"/>
                </a:solidFill>
                <a:latin typeface="Libre Franklin"/>
                <a:ea typeface="Libre Franklin"/>
                <a:cs typeface="Libre Franklin"/>
                <a:sym typeface="Libre Franklin"/>
              </a:rPr>
              <a:t>zakdoekje</a:t>
            </a:r>
            <a:r>
              <a:rPr lang="nl-BE" sz="1600" b="0" i="0" u="none" strike="noStrike" cap="none">
                <a:solidFill>
                  <a:srgbClr val="434343"/>
                </a:solidFill>
                <a:latin typeface="Libre Franklin"/>
                <a:ea typeface="Libre Franklin"/>
                <a:cs typeface="Libre Franklin"/>
                <a:sym typeface="Libre Franklin"/>
              </a:rPr>
              <a:t>.</a:t>
            </a: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600"/>
              <a:buFont typeface="Arial"/>
              <a:buNone/>
            </a:pPr>
            <a:r>
              <a:rPr lang="nl-BE" sz="1600" b="0" i="0" u="none" strike="noStrike" cap="none">
                <a:solidFill>
                  <a:srgbClr val="434343"/>
                </a:solidFill>
                <a:latin typeface="Libre Franklin"/>
                <a:ea typeface="Libre Franklin"/>
                <a:cs typeface="Libre Franklin"/>
                <a:sym typeface="Libre Franklin"/>
              </a:rPr>
              <a:t>Lievelingsknuffel en/of fopspeen mogen ook mee. Bij de moeilijke momenten zullen die zeker van pas komen.  Later mogen die thuis blijven  als deze "troost" niet meer nodig is.</a:t>
            </a:r>
            <a:endParaRPr sz="1600" b="0" i="0" u="none" strike="noStrike" cap="none">
              <a:solidFill>
                <a:srgbClr val="434343"/>
              </a:solidFill>
              <a:latin typeface="Libre Franklin"/>
              <a:ea typeface="Libre Franklin"/>
              <a:cs typeface="Libre Franklin"/>
              <a:sym typeface="Libre Franklin"/>
            </a:endParaRPr>
          </a:p>
        </p:txBody>
      </p:sp>
      <p:sp>
        <p:nvSpPr>
          <p:cNvPr id="715" name="Google Shape;715;p6"/>
          <p:cNvSpPr txBox="1"/>
          <p:nvPr/>
        </p:nvSpPr>
        <p:spPr>
          <a:xfrm>
            <a:off x="229941" y="3165552"/>
            <a:ext cx="4891454" cy="83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nl-BE" sz="1600" b="0" i="0" u="none" strike="noStrike" cap="none">
                <a:solidFill>
                  <a:srgbClr val="434343"/>
                </a:solidFill>
                <a:latin typeface="Libre Franklin"/>
                <a:ea typeface="Libre Franklin"/>
                <a:cs typeface="Libre Franklin"/>
                <a:sym typeface="Libre Franklin"/>
              </a:rPr>
              <a:t>De kleuters krijgen eenmalig een </a:t>
            </a:r>
            <a:r>
              <a:rPr lang="nl-BE" sz="1600" b="1" i="0" u="none" strike="noStrike" cap="none">
                <a:solidFill>
                  <a:srgbClr val="434343"/>
                </a:solidFill>
                <a:latin typeface="Libre Franklin"/>
                <a:ea typeface="Libre Franklin"/>
                <a:cs typeface="Libre Franklin"/>
                <a:sym typeface="Libre Franklin"/>
              </a:rPr>
              <a:t>fluojasje </a:t>
            </a:r>
            <a:r>
              <a:rPr lang="nl-BE" sz="1600" b="0" i="0" u="none" strike="noStrike" cap="none">
                <a:solidFill>
                  <a:srgbClr val="434343"/>
                </a:solidFill>
                <a:latin typeface="Libre Franklin"/>
                <a:ea typeface="Libre Franklin"/>
                <a:cs typeface="Libre Franklin"/>
                <a:sym typeface="Libre Franklin"/>
              </a:rPr>
              <a:t>met hun symbooltje erin. Draag er goed zorg voor en doe deze altijd aan. ‘s Morgens bij het naar schoolgaan en ‘s avonds doen we deze aan naar huis. Bij verlies kan u steeds een fluohesje aankopen op school.</a:t>
            </a:r>
            <a:endParaRPr sz="1600" b="0" i="0" u="none" strike="noStrike" cap="none">
              <a:solidFill>
                <a:srgbClr val="434343"/>
              </a:solidFill>
              <a:latin typeface="Libre Franklin"/>
              <a:ea typeface="Libre Franklin"/>
              <a:cs typeface="Libre Franklin"/>
              <a:sym typeface="Libre Franklin"/>
            </a:endParaRPr>
          </a:p>
        </p:txBody>
      </p:sp>
      <p:pic>
        <p:nvPicPr>
          <p:cNvPr id="716" name="Google Shape;716;p6"/>
          <p:cNvPicPr preferRelativeResize="0"/>
          <p:nvPr/>
        </p:nvPicPr>
        <p:blipFill rotWithShape="1">
          <a:blip r:embed="rId9">
            <a:alphaModFix/>
          </a:blip>
          <a:srcRect l="23836" t="32265" r="19135" b="33817"/>
          <a:stretch/>
        </p:blipFill>
        <p:spPr>
          <a:xfrm>
            <a:off x="5121395" y="3251620"/>
            <a:ext cx="1133200" cy="1179449"/>
          </a:xfrm>
          <a:prstGeom prst="rect">
            <a:avLst/>
          </a:prstGeom>
          <a:noFill/>
          <a:ln>
            <a:noFill/>
          </a:ln>
        </p:spPr>
      </p:pic>
      <p:sp>
        <p:nvSpPr>
          <p:cNvPr id="717" name="Google Shape;717;p6"/>
          <p:cNvSpPr txBox="1"/>
          <p:nvPr/>
        </p:nvSpPr>
        <p:spPr>
          <a:xfrm>
            <a:off x="190300" y="167150"/>
            <a:ext cx="4594500" cy="832200"/>
          </a:xfrm>
          <a:prstGeom prst="rect">
            <a:avLst/>
          </a:prstGeom>
          <a:gradFill>
            <a:gsLst>
              <a:gs pos="0">
                <a:schemeClr val="dk2"/>
              </a:gs>
              <a:gs pos="100000">
                <a:schemeClr val="dk1"/>
              </a:gs>
            </a:gsLst>
            <a:lin ang="10800025" scaled="0"/>
          </a:gradFill>
          <a:ln>
            <a:noFill/>
          </a:ln>
        </p:spPr>
        <p:txBody>
          <a:bodyPr spcFirstLastPara="1" wrap="square" lIns="144000" tIns="45700" rIns="91425" bIns="45700" anchor="ctr" anchorCtr="0">
            <a:noAutofit/>
          </a:bodyPr>
          <a:lstStyle/>
          <a:p>
            <a:pPr marL="0" marR="0" lvl="0" indent="0" algn="l" rtl="0">
              <a:lnSpc>
                <a:spcPct val="90000"/>
              </a:lnSpc>
              <a:spcBef>
                <a:spcPts val="0"/>
              </a:spcBef>
              <a:spcAft>
                <a:spcPts val="0"/>
              </a:spcAft>
              <a:buClr>
                <a:schemeClr val="lt1"/>
              </a:buClr>
              <a:buSzPts val="2000"/>
              <a:buFont typeface="Libre Franklin"/>
              <a:buNone/>
            </a:pPr>
            <a:r>
              <a:rPr lang="nl-BE" sz="1800" b="1" i="0" u="none" strike="noStrike" cap="none">
                <a:solidFill>
                  <a:schemeClr val="lt1"/>
                </a:solidFill>
                <a:latin typeface="Libre Franklin"/>
                <a:ea typeface="Libre Franklin"/>
                <a:cs typeface="Libre Franklin"/>
                <a:sym typeface="Libre Franklin"/>
              </a:rPr>
              <a:t>Wat neemt uw peuter mee naar school? </a:t>
            </a:r>
            <a:endParaRPr sz="1800" b="1" i="0" u="none" strike="noStrike" cap="none">
              <a:solidFill>
                <a:schemeClr val="lt1"/>
              </a:solidFill>
              <a:latin typeface="Libre Franklin"/>
              <a:ea typeface="Libre Franklin"/>
              <a:cs typeface="Libre Franklin"/>
              <a:sym typeface="Libre Frankli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g7f311560b7_0_328"/>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600"/>
              <a:buNone/>
            </a:pPr>
            <a:fld id="{00000000-1234-1234-1234-123412341234}" type="slidenum">
              <a:rPr lang="nl-BE"/>
              <a:t>7</a:t>
            </a:fld>
            <a:endParaRPr/>
          </a:p>
        </p:txBody>
      </p:sp>
      <p:pic>
        <p:nvPicPr>
          <p:cNvPr id="723" name="Google Shape;723;g7f311560b7_0_328" descr="Afbeeldingsresultaat voor reservekledij"/>
          <p:cNvPicPr preferRelativeResize="0">
            <a:picLocks noGrp="1"/>
          </p:cNvPicPr>
          <p:nvPr>
            <p:ph type="media" idx="2"/>
          </p:nvPr>
        </p:nvPicPr>
        <p:blipFill rotWithShape="1">
          <a:blip r:embed="rId3">
            <a:alphaModFix/>
          </a:blip>
          <a:srcRect r="4858" b="7302"/>
          <a:stretch/>
        </p:blipFill>
        <p:spPr>
          <a:xfrm>
            <a:off x="263100" y="1126400"/>
            <a:ext cx="1508400" cy="1469700"/>
          </a:xfrm>
          <a:prstGeom prst="rect">
            <a:avLst/>
          </a:prstGeom>
          <a:noFill/>
          <a:ln>
            <a:noFill/>
          </a:ln>
        </p:spPr>
      </p:pic>
      <p:sp>
        <p:nvSpPr>
          <p:cNvPr id="724" name="Google Shape;724;g7f311560b7_0_328"/>
          <p:cNvSpPr txBox="1"/>
          <p:nvPr/>
        </p:nvSpPr>
        <p:spPr>
          <a:xfrm>
            <a:off x="1977350" y="1411000"/>
            <a:ext cx="3541800" cy="1113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nl-BE" sz="1600" b="0" i="0" u="none" strike="noStrike" cap="none">
                <a:solidFill>
                  <a:srgbClr val="434343"/>
                </a:solidFill>
                <a:latin typeface="Libre Franklin"/>
                <a:ea typeface="Libre Franklin"/>
                <a:cs typeface="Libre Franklin"/>
                <a:sym typeface="Libre Franklin"/>
              </a:rPr>
              <a:t>Een ongelukje is snel gebeurd. </a:t>
            </a:r>
            <a:r>
              <a:rPr lang="nl-BE" sz="1600" b="1" i="0" u="none" strike="noStrike" cap="none">
                <a:solidFill>
                  <a:srgbClr val="434343"/>
                </a:solidFill>
                <a:latin typeface="Libre Franklin"/>
                <a:ea typeface="Libre Franklin"/>
                <a:cs typeface="Libre Franklin"/>
                <a:sym typeface="Libre Franklin"/>
              </a:rPr>
              <a:t>Reserve kledij</a:t>
            </a:r>
            <a:r>
              <a:rPr lang="nl-BE" sz="1600" b="0" i="0" u="none" strike="noStrike" cap="none">
                <a:solidFill>
                  <a:srgbClr val="434343"/>
                </a:solidFill>
                <a:latin typeface="Libre Franklin"/>
                <a:ea typeface="Libre Franklin"/>
                <a:cs typeface="Libre Franklin"/>
                <a:sym typeface="Libre Franklin"/>
              </a:rPr>
              <a:t> is aanwezig op school.  Maar er mag ook zeker iets  in de boekentas.</a:t>
            </a:r>
            <a:endParaRPr sz="1400" b="0" i="0" u="none" strike="noStrike" cap="none">
              <a:solidFill>
                <a:srgbClr val="434343"/>
              </a:solidFill>
              <a:latin typeface="Libre Franklin"/>
              <a:ea typeface="Libre Franklin"/>
              <a:cs typeface="Libre Franklin"/>
              <a:sym typeface="Libre Franklin"/>
            </a:endParaRPr>
          </a:p>
        </p:txBody>
      </p:sp>
      <p:pic>
        <p:nvPicPr>
          <p:cNvPr id="725" name="Google Shape;725;g7f311560b7_0_328" descr="Afbeeldingsresultaat voor naamtekenen"/>
          <p:cNvPicPr preferRelativeResize="0"/>
          <p:nvPr/>
        </p:nvPicPr>
        <p:blipFill rotWithShape="1">
          <a:blip r:embed="rId4">
            <a:alphaModFix/>
          </a:blip>
          <a:srcRect/>
          <a:stretch/>
        </p:blipFill>
        <p:spPr>
          <a:xfrm>
            <a:off x="8446298" y="908038"/>
            <a:ext cx="1406260" cy="1406260"/>
          </a:xfrm>
          <a:prstGeom prst="rect">
            <a:avLst/>
          </a:prstGeom>
          <a:noFill/>
          <a:ln>
            <a:noFill/>
          </a:ln>
        </p:spPr>
      </p:pic>
      <p:pic>
        <p:nvPicPr>
          <p:cNvPr id="726" name="Google Shape;726;g7f311560b7_0_328"/>
          <p:cNvPicPr preferRelativeResize="0"/>
          <p:nvPr/>
        </p:nvPicPr>
        <p:blipFill rotWithShape="1">
          <a:blip r:embed="rId5">
            <a:alphaModFix/>
          </a:blip>
          <a:srcRect/>
          <a:stretch/>
        </p:blipFill>
        <p:spPr>
          <a:xfrm>
            <a:off x="4511300" y="2812796"/>
            <a:ext cx="1723203" cy="1055699"/>
          </a:xfrm>
          <a:prstGeom prst="rect">
            <a:avLst/>
          </a:prstGeom>
          <a:noFill/>
          <a:ln>
            <a:noFill/>
          </a:ln>
        </p:spPr>
      </p:pic>
      <p:sp>
        <p:nvSpPr>
          <p:cNvPr id="727" name="Google Shape;727;g7f311560b7_0_328"/>
          <p:cNvSpPr txBox="1"/>
          <p:nvPr/>
        </p:nvSpPr>
        <p:spPr>
          <a:xfrm>
            <a:off x="1407202" y="2812800"/>
            <a:ext cx="3104100" cy="123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nl-BE" sz="1600" b="0" i="0" u="none" strike="noStrike" cap="none">
                <a:solidFill>
                  <a:srgbClr val="434343"/>
                </a:solidFill>
                <a:latin typeface="Libre Franklin"/>
                <a:ea typeface="Libre Franklin"/>
                <a:cs typeface="Libre Franklin"/>
                <a:sym typeface="Libre Franklin"/>
              </a:rPr>
              <a:t>Graag 1 doos</a:t>
            </a:r>
            <a:r>
              <a:rPr lang="nl-BE" sz="1600" b="1" i="0" u="none" strike="noStrike" cap="none">
                <a:solidFill>
                  <a:srgbClr val="434343"/>
                </a:solidFill>
                <a:latin typeface="Libre Franklin"/>
                <a:ea typeface="Libre Franklin"/>
                <a:cs typeface="Libre Franklin"/>
                <a:sym typeface="Libre Franklin"/>
              </a:rPr>
              <a:t> papieren zakdoekjes</a:t>
            </a:r>
            <a:r>
              <a:rPr lang="nl-BE" sz="1600" b="0" i="0" u="none" strike="noStrike" cap="none">
                <a:solidFill>
                  <a:srgbClr val="434343"/>
                </a:solidFill>
                <a:latin typeface="Libre Franklin"/>
                <a:ea typeface="Libre Franklin"/>
                <a:cs typeface="Libre Franklin"/>
                <a:sym typeface="Libre Franklin"/>
              </a:rPr>
              <a:t>  en een pak </a:t>
            </a:r>
            <a:r>
              <a:rPr lang="nl-BE" sz="1600" b="1" i="0" u="none" strike="noStrike" cap="none">
                <a:solidFill>
                  <a:srgbClr val="434343"/>
                </a:solidFill>
                <a:latin typeface="Libre Franklin"/>
                <a:ea typeface="Libre Franklin"/>
                <a:cs typeface="Libre Franklin"/>
                <a:sym typeface="Libre Franklin"/>
              </a:rPr>
              <a:t>natte doekjes</a:t>
            </a:r>
            <a:r>
              <a:rPr lang="nl-BE" sz="1600" b="0" i="0" u="none" strike="noStrike" cap="none">
                <a:solidFill>
                  <a:srgbClr val="434343"/>
                </a:solidFill>
                <a:latin typeface="Libre Franklin"/>
                <a:ea typeface="Libre Franklin"/>
                <a:cs typeface="Libre Franklin"/>
                <a:sym typeface="Libre Franklin"/>
              </a:rPr>
              <a:t> voor doorheen het jaar. Dank!</a:t>
            </a:r>
            <a:endParaRPr sz="1400" b="0" i="0" u="none" strike="noStrike" cap="none">
              <a:solidFill>
                <a:srgbClr val="434343"/>
              </a:solidFill>
              <a:latin typeface="Libre Franklin"/>
              <a:ea typeface="Libre Franklin"/>
              <a:cs typeface="Libre Franklin"/>
              <a:sym typeface="Libre Franklin"/>
            </a:endParaRPr>
          </a:p>
        </p:txBody>
      </p:sp>
      <p:sp>
        <p:nvSpPr>
          <p:cNvPr id="728" name="Google Shape;728;g7f311560b7_0_328"/>
          <p:cNvSpPr txBox="1"/>
          <p:nvPr/>
        </p:nvSpPr>
        <p:spPr>
          <a:xfrm>
            <a:off x="2396075" y="4333100"/>
            <a:ext cx="3210900" cy="1469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nl-BE" sz="1600" b="0" i="0" u="none" strike="noStrike" cap="none">
                <a:solidFill>
                  <a:srgbClr val="434343"/>
                </a:solidFill>
                <a:latin typeface="Libre Franklin"/>
                <a:ea typeface="Libre Franklin"/>
                <a:cs typeface="Libre Franklin"/>
                <a:sym typeface="Libre Franklin"/>
              </a:rPr>
              <a:t>Wanneer ik nog niet helemaal zindelijk ben, breng ik </a:t>
            </a:r>
            <a:r>
              <a:rPr lang="nl-BE" sz="1600" b="1" i="0" u="none" strike="noStrike" cap="none">
                <a:solidFill>
                  <a:srgbClr val="434343"/>
                </a:solidFill>
                <a:latin typeface="Libre Franklin"/>
                <a:ea typeface="Libre Franklin"/>
                <a:cs typeface="Libre Franklin"/>
                <a:sym typeface="Libre Franklin"/>
              </a:rPr>
              <a:t>luiertjes (geen pamperbroekjes)</a:t>
            </a:r>
            <a:r>
              <a:rPr lang="nl-BE" sz="1600" b="0" i="0" u="none" strike="noStrike" cap="none">
                <a:solidFill>
                  <a:srgbClr val="434343"/>
                </a:solidFill>
                <a:latin typeface="Libre Franklin"/>
                <a:ea typeface="Libre Franklin"/>
                <a:cs typeface="Libre Franklin"/>
                <a:sym typeface="Libre Franklin"/>
              </a:rPr>
              <a:t>en een </a:t>
            </a:r>
            <a:r>
              <a:rPr lang="nl-BE" sz="1600" b="1" i="0" u="none" strike="noStrike" cap="none">
                <a:solidFill>
                  <a:srgbClr val="434343"/>
                </a:solidFill>
                <a:latin typeface="Libre Franklin"/>
                <a:ea typeface="Libre Franklin"/>
                <a:cs typeface="Libre Franklin"/>
                <a:sym typeface="Libre Franklin"/>
              </a:rPr>
              <a:t>pakje extra natte doekjes</a:t>
            </a:r>
            <a:r>
              <a:rPr lang="nl-BE" sz="1600" b="0" i="0" u="none" strike="noStrike" cap="none">
                <a:solidFill>
                  <a:srgbClr val="434343"/>
                </a:solidFill>
                <a:latin typeface="Libre Franklin"/>
                <a:ea typeface="Libre Franklin"/>
                <a:cs typeface="Libre Franklin"/>
                <a:sym typeface="Libre Franklin"/>
              </a:rPr>
              <a:t> mee naar de klas.</a:t>
            </a: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accent4"/>
              </a:solidFill>
              <a:latin typeface="Libre Franklin"/>
              <a:ea typeface="Libre Franklin"/>
              <a:cs typeface="Libre Franklin"/>
              <a:sym typeface="Libre Franklin"/>
            </a:endParaRPr>
          </a:p>
        </p:txBody>
      </p:sp>
      <p:pic>
        <p:nvPicPr>
          <p:cNvPr id="729" name="Google Shape;729;g7f311560b7_0_328"/>
          <p:cNvPicPr preferRelativeResize="0"/>
          <p:nvPr/>
        </p:nvPicPr>
        <p:blipFill rotWithShape="1">
          <a:blip r:embed="rId6">
            <a:alphaModFix/>
          </a:blip>
          <a:srcRect/>
          <a:stretch/>
        </p:blipFill>
        <p:spPr>
          <a:xfrm>
            <a:off x="479100" y="4333093"/>
            <a:ext cx="1585500" cy="1189119"/>
          </a:xfrm>
          <a:prstGeom prst="rect">
            <a:avLst/>
          </a:prstGeom>
          <a:noFill/>
          <a:ln>
            <a:noFill/>
          </a:ln>
        </p:spPr>
      </p:pic>
      <p:sp>
        <p:nvSpPr>
          <p:cNvPr id="730" name="Google Shape;730;g7f311560b7_0_328"/>
          <p:cNvSpPr txBox="1">
            <a:spLocks noGrp="1"/>
          </p:cNvSpPr>
          <p:nvPr>
            <p:ph type="body" idx="4294967295"/>
          </p:nvPr>
        </p:nvSpPr>
        <p:spPr>
          <a:xfrm>
            <a:off x="7380150" y="2478600"/>
            <a:ext cx="3664800" cy="2251800"/>
          </a:xfrm>
          <a:prstGeom prst="rect">
            <a:avLst/>
          </a:prstGeom>
          <a:gradFill>
            <a:gsLst>
              <a:gs pos="0">
                <a:schemeClr val="dk2"/>
              </a:gs>
              <a:gs pos="100000">
                <a:schemeClr val="dk1"/>
              </a:gs>
            </a:gsLst>
            <a:lin ang="10800025" scaled="0"/>
          </a:gradFill>
          <a:ln>
            <a:noFill/>
          </a:ln>
        </p:spPr>
        <p:txBody>
          <a:bodyPr spcFirstLastPara="1" wrap="square" lIns="144000" tIns="180000" rIns="108000" bIns="108000" anchor="ctr" anchorCtr="0">
            <a:noAutofit/>
          </a:bodyPr>
          <a:lstStyle/>
          <a:p>
            <a:pPr marL="0" lvl="0" indent="0" algn="ctr" rtl="0">
              <a:lnSpc>
                <a:spcPct val="100000"/>
              </a:lnSpc>
              <a:spcBef>
                <a:spcPts val="0"/>
              </a:spcBef>
              <a:spcAft>
                <a:spcPts val="0"/>
              </a:spcAft>
              <a:buClr>
                <a:srgbClr val="000000"/>
              </a:buClr>
              <a:buSzPts val="2800"/>
              <a:buNone/>
            </a:pPr>
            <a:r>
              <a:rPr lang="nl-BE" sz="2000">
                <a:solidFill>
                  <a:schemeClr val="lt1"/>
                </a:solidFill>
              </a:rPr>
              <a:t>TIP:</a:t>
            </a:r>
            <a:endParaRPr sz="2000">
              <a:solidFill>
                <a:schemeClr val="lt1"/>
              </a:solidFill>
            </a:endParaRPr>
          </a:p>
          <a:p>
            <a:pPr marL="0" lvl="0" indent="0" algn="ctr" rtl="0">
              <a:lnSpc>
                <a:spcPct val="100000"/>
              </a:lnSpc>
              <a:spcBef>
                <a:spcPts val="0"/>
              </a:spcBef>
              <a:spcAft>
                <a:spcPts val="0"/>
              </a:spcAft>
              <a:buClr>
                <a:srgbClr val="000000"/>
              </a:buClr>
              <a:buSzPts val="2800"/>
              <a:buFont typeface="Arial"/>
              <a:buNone/>
            </a:pPr>
            <a:r>
              <a:rPr lang="nl-BE" sz="2000">
                <a:solidFill>
                  <a:schemeClr val="lt1"/>
                </a:solidFill>
              </a:rPr>
              <a:t>Gelieve alles goed te </a:t>
            </a:r>
            <a:r>
              <a:rPr lang="nl-BE" sz="2000" b="1" u="sng">
                <a:solidFill>
                  <a:schemeClr val="lt1"/>
                </a:solidFill>
              </a:rPr>
              <a:t>naamtekenen</a:t>
            </a:r>
            <a:r>
              <a:rPr lang="nl-BE" sz="2000">
                <a:solidFill>
                  <a:schemeClr val="lt1"/>
                </a:solidFill>
              </a:rPr>
              <a:t>. Boekentas, drinkfles, jas, muts, sjaal, koekendoos, boterhamdoos…</a:t>
            </a:r>
            <a:endParaRPr sz="2000">
              <a:solidFill>
                <a:schemeClr val="lt1"/>
              </a:solidFill>
            </a:endParaRPr>
          </a:p>
        </p:txBody>
      </p:sp>
      <p:sp>
        <p:nvSpPr>
          <p:cNvPr id="731" name="Google Shape;731;g7f311560b7_0_328"/>
          <p:cNvSpPr txBox="1">
            <a:spLocks noGrp="1"/>
          </p:cNvSpPr>
          <p:nvPr>
            <p:ph type="title"/>
          </p:nvPr>
        </p:nvSpPr>
        <p:spPr>
          <a:xfrm>
            <a:off x="190300" y="167150"/>
            <a:ext cx="4594500" cy="832200"/>
          </a:xfrm>
          <a:prstGeom prst="rect">
            <a:avLst/>
          </a:prstGeom>
          <a:gradFill>
            <a:gsLst>
              <a:gs pos="0">
                <a:schemeClr val="dk2"/>
              </a:gs>
              <a:gs pos="100000">
                <a:schemeClr val="dk1"/>
              </a:gs>
            </a:gsLst>
            <a:lin ang="10800025" scaled="0"/>
          </a:gradFill>
          <a:ln>
            <a:noFill/>
          </a:ln>
        </p:spPr>
        <p:txBody>
          <a:bodyPr spcFirstLastPara="1" wrap="square" lIns="144000" tIns="45700" rIns="91425" bIns="45700" anchor="ctr" anchorCtr="0">
            <a:noAutofit/>
          </a:bodyPr>
          <a:lstStyle/>
          <a:p>
            <a:pPr marL="0" lvl="0" indent="0" algn="l" rtl="0">
              <a:lnSpc>
                <a:spcPct val="90000"/>
              </a:lnSpc>
              <a:spcBef>
                <a:spcPts val="0"/>
              </a:spcBef>
              <a:spcAft>
                <a:spcPts val="0"/>
              </a:spcAft>
              <a:buClr>
                <a:schemeClr val="lt1"/>
              </a:buClr>
              <a:buSzPts val="2000"/>
              <a:buFont typeface="Libre Franklin"/>
              <a:buNone/>
            </a:pPr>
            <a:r>
              <a:rPr lang="nl-BE" sz="1800"/>
              <a:t>Wat neemt uw peuter mee naar school? </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g702f418cf6_0_49"/>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600"/>
              <a:buNone/>
            </a:pPr>
            <a:fld id="{00000000-1234-1234-1234-123412341234}" type="slidenum">
              <a:rPr lang="nl-BE"/>
              <a:t>8</a:t>
            </a:fld>
            <a:endParaRPr/>
          </a:p>
        </p:txBody>
      </p:sp>
      <p:sp>
        <p:nvSpPr>
          <p:cNvPr id="737" name="Google Shape;737;g702f418cf6_0_49"/>
          <p:cNvSpPr txBox="1">
            <a:spLocks noGrp="1"/>
          </p:cNvSpPr>
          <p:nvPr>
            <p:ph type="title"/>
          </p:nvPr>
        </p:nvSpPr>
        <p:spPr>
          <a:xfrm rot="-444204">
            <a:off x="3645" y="362003"/>
            <a:ext cx="3890433" cy="1092101"/>
          </a:xfrm>
          <a:prstGeom prst="rect">
            <a:avLst/>
          </a:prstGeom>
          <a:gradFill>
            <a:gsLst>
              <a:gs pos="0">
                <a:schemeClr val="accent1"/>
              </a:gs>
              <a:gs pos="9000">
                <a:schemeClr val="accent1"/>
              </a:gs>
              <a:gs pos="100000">
                <a:schemeClr val="accent2"/>
              </a:gs>
            </a:gsLst>
            <a:lin ang="359932" scaled="0"/>
          </a:gradFill>
          <a:ln w="9525" cap="flat" cmpd="sng">
            <a:solidFill>
              <a:srgbClr val="99B898"/>
            </a:solidFill>
            <a:prstDash val="solid"/>
            <a:round/>
            <a:headEnd type="none" w="sm" len="sm"/>
            <a:tailEnd type="none" w="sm" len="sm"/>
          </a:ln>
        </p:spPr>
        <p:txBody>
          <a:bodyPr spcFirstLastPara="1" wrap="square" lIns="954000" tIns="45700" rIns="91425" bIns="45700" anchor="ctr" anchorCtr="0">
            <a:noAutofit/>
          </a:bodyPr>
          <a:lstStyle/>
          <a:p>
            <a:pPr marL="0" lvl="0" indent="0" algn="l" rtl="0">
              <a:lnSpc>
                <a:spcPct val="90000"/>
              </a:lnSpc>
              <a:spcBef>
                <a:spcPts val="0"/>
              </a:spcBef>
              <a:spcAft>
                <a:spcPts val="0"/>
              </a:spcAft>
              <a:buClr>
                <a:schemeClr val="lt1"/>
              </a:buClr>
              <a:buSzPts val="2800"/>
              <a:buFont typeface="Comic Sans MS"/>
              <a:buNone/>
            </a:pPr>
            <a:r>
              <a:rPr lang="nl-BE" sz="2800"/>
              <a:t>Klasaanbod</a:t>
            </a:r>
            <a:endParaRPr/>
          </a:p>
        </p:txBody>
      </p:sp>
      <p:sp>
        <p:nvSpPr>
          <p:cNvPr id="738" name="Google Shape;738;g702f418cf6_0_49"/>
          <p:cNvSpPr txBox="1"/>
          <p:nvPr/>
        </p:nvSpPr>
        <p:spPr>
          <a:xfrm>
            <a:off x="321325" y="1790225"/>
            <a:ext cx="6454500" cy="4851300"/>
          </a:xfrm>
          <a:prstGeom prst="rect">
            <a:avLst/>
          </a:prstGeom>
          <a:solidFill>
            <a:srgbClr val="C1DCFE"/>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nl-BE" sz="1600" b="0" i="0" u="none" strike="noStrike" cap="none">
                <a:solidFill>
                  <a:srgbClr val="434343"/>
                </a:solidFill>
                <a:latin typeface="Libre Franklin"/>
                <a:ea typeface="Libre Franklin"/>
                <a:cs typeface="Libre Franklin"/>
                <a:sym typeface="Libre Franklin"/>
              </a:rPr>
              <a:t>In de kleuterklas bieden wij elke dag verschillende activiteiten aan binnen een thema. Deze activiteiten verruimen de vaardigheden en de kennis op hun eigen tempo.</a:t>
            </a:r>
            <a:endParaRPr sz="1600" b="0" i="0" u="none" strike="noStrike" cap="none">
              <a:solidFill>
                <a:srgbClr val="434343"/>
              </a:solidFill>
              <a:latin typeface="Libre Franklin"/>
              <a:ea typeface="Libre Franklin"/>
              <a:cs typeface="Libre Franklin"/>
              <a:sym typeface="Libre Franklin"/>
            </a:endParaRPr>
          </a:p>
          <a:p>
            <a:pPr marL="914400" marR="0" lvl="1" indent="-330200" algn="l" rtl="0">
              <a:lnSpc>
                <a:spcPct val="100000"/>
              </a:lnSpc>
              <a:spcBef>
                <a:spcPts val="0"/>
              </a:spcBef>
              <a:spcAft>
                <a:spcPts val="0"/>
              </a:spcAft>
              <a:buClr>
                <a:srgbClr val="434343"/>
              </a:buClr>
              <a:buSzPts val="1600"/>
              <a:buFont typeface="Libre Franklin"/>
              <a:buChar char="-"/>
            </a:pPr>
            <a:r>
              <a:rPr lang="nl-BE" sz="1600" b="1" i="0" u="none" strike="noStrike" cap="none">
                <a:solidFill>
                  <a:srgbClr val="434343"/>
                </a:solidFill>
                <a:latin typeface="Libre Franklin"/>
                <a:ea typeface="Libre Franklin"/>
                <a:cs typeface="Libre Franklin"/>
                <a:sym typeface="Libre Franklin"/>
              </a:rPr>
              <a:t>Taal</a:t>
            </a:r>
            <a:r>
              <a:rPr lang="nl-BE" sz="1600" b="0" i="0" u="none" strike="noStrike" cap="none">
                <a:solidFill>
                  <a:srgbClr val="434343"/>
                </a:solidFill>
                <a:latin typeface="Libre Franklin"/>
                <a:ea typeface="Libre Franklin"/>
                <a:cs typeface="Libre Franklin"/>
                <a:sym typeface="Libre Franklin"/>
              </a:rPr>
              <a:t>: versjes, verhaaltjes,…</a:t>
            </a:r>
            <a:endParaRPr sz="1600" b="0" i="0" u="none" strike="noStrike" cap="none">
              <a:solidFill>
                <a:srgbClr val="434343"/>
              </a:solidFill>
              <a:latin typeface="Libre Franklin"/>
              <a:ea typeface="Libre Franklin"/>
              <a:cs typeface="Libre Franklin"/>
              <a:sym typeface="Libre Franklin"/>
            </a:endParaRPr>
          </a:p>
          <a:p>
            <a:pPr marL="914400" marR="0" lvl="1" indent="-330200" algn="l" rtl="0">
              <a:lnSpc>
                <a:spcPct val="100000"/>
              </a:lnSpc>
              <a:spcBef>
                <a:spcPts val="0"/>
              </a:spcBef>
              <a:spcAft>
                <a:spcPts val="0"/>
              </a:spcAft>
              <a:buClr>
                <a:srgbClr val="434343"/>
              </a:buClr>
              <a:buSzPts val="1600"/>
              <a:buFont typeface="Libre Franklin"/>
              <a:buChar char="-"/>
            </a:pPr>
            <a:r>
              <a:rPr lang="nl-BE" sz="1600" b="1" i="0" u="none" strike="noStrike" cap="none">
                <a:solidFill>
                  <a:srgbClr val="434343"/>
                </a:solidFill>
                <a:latin typeface="Libre Franklin"/>
                <a:ea typeface="Libre Franklin"/>
                <a:cs typeface="Libre Franklin"/>
                <a:sym typeface="Libre Franklin"/>
              </a:rPr>
              <a:t>Wiskunde</a:t>
            </a:r>
            <a:r>
              <a:rPr lang="nl-BE" sz="1600" b="0" i="0" u="none" strike="noStrike" cap="none">
                <a:solidFill>
                  <a:srgbClr val="434343"/>
                </a:solidFill>
                <a:latin typeface="Libre Franklin"/>
                <a:ea typeface="Libre Franklin"/>
                <a:cs typeface="Libre Franklin"/>
                <a:sym typeface="Libre Franklin"/>
              </a:rPr>
              <a:t>: verkennend tellen, hoeveelheden, sorteren</a:t>
            </a:r>
            <a:endParaRPr sz="1600" b="0" i="0" u="none" strike="noStrike" cap="none">
              <a:solidFill>
                <a:srgbClr val="434343"/>
              </a:solidFill>
              <a:latin typeface="Libre Franklin"/>
              <a:ea typeface="Libre Franklin"/>
              <a:cs typeface="Libre Franklin"/>
              <a:sym typeface="Libre Franklin"/>
            </a:endParaRPr>
          </a:p>
          <a:p>
            <a:pPr marL="914400" marR="0" lvl="1" indent="-330200" algn="l" rtl="0">
              <a:lnSpc>
                <a:spcPct val="100000"/>
              </a:lnSpc>
              <a:spcBef>
                <a:spcPts val="0"/>
              </a:spcBef>
              <a:spcAft>
                <a:spcPts val="0"/>
              </a:spcAft>
              <a:buClr>
                <a:srgbClr val="434343"/>
              </a:buClr>
              <a:buSzPts val="1600"/>
              <a:buFont typeface="Libre Franklin"/>
              <a:buChar char="-"/>
            </a:pPr>
            <a:r>
              <a:rPr lang="nl-BE" sz="1600" b="1" i="0" u="none" strike="noStrike" cap="none">
                <a:solidFill>
                  <a:srgbClr val="434343"/>
                </a:solidFill>
                <a:latin typeface="Libre Franklin"/>
                <a:ea typeface="Libre Franklin"/>
                <a:cs typeface="Libre Franklin"/>
                <a:sym typeface="Libre Franklin"/>
              </a:rPr>
              <a:t>Muzisch</a:t>
            </a:r>
            <a:r>
              <a:rPr lang="nl-BE" sz="1600" b="0" i="0" u="none" strike="noStrike" cap="none">
                <a:solidFill>
                  <a:srgbClr val="434343"/>
                </a:solidFill>
                <a:latin typeface="Libre Franklin"/>
                <a:ea typeface="Libre Franklin"/>
                <a:cs typeface="Libre Franklin"/>
                <a:sym typeface="Libre Franklin"/>
              </a:rPr>
              <a:t>: liedjes, drama, poppenkast.</a:t>
            </a:r>
            <a:endParaRPr sz="1600" b="0" i="0" u="none" strike="noStrike" cap="none">
              <a:solidFill>
                <a:srgbClr val="434343"/>
              </a:solidFill>
              <a:latin typeface="Libre Franklin"/>
              <a:ea typeface="Libre Franklin"/>
              <a:cs typeface="Libre Franklin"/>
              <a:sym typeface="Libre Franklin"/>
            </a:endParaRPr>
          </a:p>
          <a:p>
            <a:pPr marL="914400" marR="0" lvl="1" indent="-330200" algn="l" rtl="0">
              <a:lnSpc>
                <a:spcPct val="100000"/>
              </a:lnSpc>
              <a:spcBef>
                <a:spcPts val="0"/>
              </a:spcBef>
              <a:spcAft>
                <a:spcPts val="0"/>
              </a:spcAft>
              <a:buClr>
                <a:srgbClr val="434343"/>
              </a:buClr>
              <a:buSzPts val="1600"/>
              <a:buFont typeface="Libre Franklin"/>
              <a:buChar char="-"/>
            </a:pPr>
            <a:r>
              <a:rPr lang="nl-BE" sz="1600" b="1" i="0" u="none" strike="noStrike" cap="none">
                <a:solidFill>
                  <a:srgbClr val="434343"/>
                </a:solidFill>
                <a:latin typeface="Libre Franklin"/>
                <a:ea typeface="Libre Franklin"/>
                <a:cs typeface="Libre Franklin"/>
                <a:sym typeface="Libre Franklin"/>
              </a:rPr>
              <a:t>Fijne motorische activiteiten</a:t>
            </a:r>
            <a:r>
              <a:rPr lang="nl-BE" sz="1600" b="0" i="0" u="none" strike="noStrike" cap="none">
                <a:solidFill>
                  <a:srgbClr val="434343"/>
                </a:solidFill>
                <a:latin typeface="Libre Franklin"/>
                <a:ea typeface="Libre Franklin"/>
                <a:cs typeface="Libre Franklin"/>
                <a:sym typeface="Libre Franklin"/>
              </a:rPr>
              <a:t> waardoor we steeds beter worden in knippen, scheuren, prikken, tekenen.</a:t>
            </a:r>
            <a:endParaRPr sz="1600" b="0" i="0" u="none" strike="noStrike" cap="none">
              <a:solidFill>
                <a:srgbClr val="434343"/>
              </a:solidFill>
              <a:latin typeface="Libre Franklin"/>
              <a:ea typeface="Libre Franklin"/>
              <a:cs typeface="Libre Franklin"/>
              <a:sym typeface="Libre Franklin"/>
            </a:endParaRPr>
          </a:p>
          <a:p>
            <a:pPr marL="914400" marR="0" lvl="1" indent="-330200" algn="l" rtl="0">
              <a:lnSpc>
                <a:spcPct val="100000"/>
              </a:lnSpc>
              <a:spcBef>
                <a:spcPts val="0"/>
              </a:spcBef>
              <a:spcAft>
                <a:spcPts val="0"/>
              </a:spcAft>
              <a:buClr>
                <a:srgbClr val="434343"/>
              </a:buClr>
              <a:buSzPts val="1600"/>
              <a:buFont typeface="Libre Franklin"/>
              <a:buChar char="-"/>
            </a:pPr>
            <a:r>
              <a:rPr lang="nl-BE" sz="1600" b="0" i="0" u="none" strike="noStrike" cap="none">
                <a:solidFill>
                  <a:srgbClr val="434343"/>
                </a:solidFill>
                <a:latin typeface="Libre Franklin"/>
                <a:ea typeface="Libre Franklin"/>
                <a:cs typeface="Libre Franklin"/>
                <a:sym typeface="Libre Franklin"/>
              </a:rPr>
              <a:t>Heel veel </a:t>
            </a:r>
            <a:r>
              <a:rPr lang="nl-BE" sz="1600" b="1" i="0" u="none" strike="noStrike" cap="none">
                <a:solidFill>
                  <a:srgbClr val="434343"/>
                </a:solidFill>
                <a:latin typeface="Libre Franklin"/>
                <a:ea typeface="Libre Franklin"/>
                <a:cs typeface="Libre Franklin"/>
                <a:sym typeface="Libre Franklin"/>
              </a:rPr>
              <a:t>bewegen</a:t>
            </a:r>
            <a:r>
              <a:rPr lang="nl-BE" sz="1600" b="0" i="0" u="none" strike="noStrike" cap="none">
                <a:solidFill>
                  <a:srgbClr val="434343"/>
                </a:solidFill>
                <a:latin typeface="Libre Franklin"/>
                <a:ea typeface="Libre Franklin"/>
                <a:cs typeface="Libre Franklin"/>
                <a:sym typeface="Libre Franklin"/>
              </a:rPr>
              <a:t>: met ballen, ballonnen, linten! </a:t>
            </a:r>
            <a:endParaRPr sz="1600" b="0" i="0" u="none" strike="noStrike" cap="none">
              <a:solidFill>
                <a:srgbClr val="434343"/>
              </a:solidFill>
              <a:latin typeface="Libre Franklin"/>
              <a:ea typeface="Libre Franklin"/>
              <a:cs typeface="Libre Franklin"/>
              <a:sym typeface="Libre Franklin"/>
            </a:endParaRPr>
          </a:p>
          <a:p>
            <a:pPr marL="914400" marR="0" lvl="1" indent="-330200" algn="l" rtl="0">
              <a:lnSpc>
                <a:spcPct val="100000"/>
              </a:lnSpc>
              <a:spcBef>
                <a:spcPts val="0"/>
              </a:spcBef>
              <a:spcAft>
                <a:spcPts val="0"/>
              </a:spcAft>
              <a:buClr>
                <a:srgbClr val="434343"/>
              </a:buClr>
              <a:buSzPts val="1600"/>
              <a:buFont typeface="Libre Franklin"/>
              <a:buChar char="-"/>
            </a:pPr>
            <a:r>
              <a:rPr lang="nl-BE" sz="1600" b="1" i="0" u="none" strike="noStrike" cap="none">
                <a:solidFill>
                  <a:srgbClr val="434343"/>
                </a:solidFill>
                <a:latin typeface="Libre Franklin"/>
                <a:ea typeface="Libre Franklin"/>
                <a:cs typeface="Libre Franklin"/>
                <a:sym typeface="Libre Franklin"/>
              </a:rPr>
              <a:t>Experimenteren </a:t>
            </a:r>
            <a:r>
              <a:rPr lang="nl-BE" sz="1600" b="0" i="0" u="none" strike="noStrike" cap="none">
                <a:solidFill>
                  <a:srgbClr val="434343"/>
                </a:solidFill>
                <a:latin typeface="Libre Franklin"/>
                <a:ea typeface="Libre Franklin"/>
                <a:cs typeface="Libre Franklin"/>
                <a:sym typeface="Libre Franklin"/>
              </a:rPr>
              <a:t>én manipuleren verschillende materialen zoals klei, speeldeeg, plasticine.</a:t>
            </a:r>
            <a:endParaRPr sz="1600" b="0" i="0" u="none" strike="noStrike" cap="none">
              <a:solidFill>
                <a:srgbClr val="434343"/>
              </a:solidFill>
              <a:latin typeface="Libre Franklin"/>
              <a:ea typeface="Libre Franklin"/>
              <a:cs typeface="Libre Franklin"/>
              <a:sym typeface="Libre Franklin"/>
            </a:endParaRPr>
          </a:p>
          <a:p>
            <a:pPr marL="914400" marR="0" lvl="1" indent="-330200" algn="l" rtl="0">
              <a:lnSpc>
                <a:spcPct val="100000"/>
              </a:lnSpc>
              <a:spcBef>
                <a:spcPts val="0"/>
              </a:spcBef>
              <a:spcAft>
                <a:spcPts val="0"/>
              </a:spcAft>
              <a:buClr>
                <a:srgbClr val="434343"/>
              </a:buClr>
              <a:buSzPts val="1600"/>
              <a:buFont typeface="Libre Franklin"/>
              <a:buChar char="-"/>
            </a:pPr>
            <a:r>
              <a:rPr lang="nl-BE" sz="1600" b="1" i="0" u="none" strike="noStrike" cap="none">
                <a:solidFill>
                  <a:srgbClr val="434343"/>
                </a:solidFill>
                <a:latin typeface="Libre Franklin"/>
                <a:ea typeface="Libre Franklin"/>
                <a:cs typeface="Libre Franklin"/>
                <a:sym typeface="Libre Franklin"/>
              </a:rPr>
              <a:t>Verkennen van waarden en normen:</a:t>
            </a:r>
            <a:r>
              <a:rPr lang="nl-BE" sz="1600" b="0" i="0" u="none" strike="noStrike" cap="none">
                <a:solidFill>
                  <a:srgbClr val="434343"/>
                </a:solidFill>
                <a:latin typeface="Libre Franklin"/>
                <a:ea typeface="Libre Franklin"/>
                <a:cs typeface="Libre Franklin"/>
                <a:sym typeface="Libre Franklin"/>
              </a:rPr>
              <a:t> leren omgaan met onze gevoelens en inlevingsvermogen ontwikkelen.</a:t>
            </a:r>
            <a:endParaRPr sz="1600" b="0" i="0" u="none" strike="noStrike" cap="none">
              <a:solidFill>
                <a:srgbClr val="434343"/>
              </a:solidFill>
              <a:latin typeface="Libre Franklin"/>
              <a:ea typeface="Libre Franklin"/>
              <a:cs typeface="Libre Franklin"/>
              <a:sym typeface="Libre Franklin"/>
            </a:endParaRPr>
          </a:p>
          <a:p>
            <a:pPr marL="914400" marR="0" lvl="1" indent="-330200" algn="l" rtl="0">
              <a:lnSpc>
                <a:spcPct val="100000"/>
              </a:lnSpc>
              <a:spcBef>
                <a:spcPts val="0"/>
              </a:spcBef>
              <a:spcAft>
                <a:spcPts val="0"/>
              </a:spcAft>
              <a:buClr>
                <a:srgbClr val="434343"/>
              </a:buClr>
              <a:buSzPts val="1600"/>
              <a:buFont typeface="Libre Franklin"/>
              <a:buChar char="-"/>
            </a:pPr>
            <a:r>
              <a:rPr lang="nl-BE" sz="1600" b="1" i="0" u="none" strike="noStrike" cap="none">
                <a:solidFill>
                  <a:srgbClr val="434343"/>
                </a:solidFill>
                <a:latin typeface="Libre Franklin"/>
                <a:ea typeface="Libre Franklin"/>
                <a:cs typeface="Libre Franklin"/>
                <a:sym typeface="Libre Franklin"/>
              </a:rPr>
              <a:t>Spelen in de hoekjes bevordert: </a:t>
            </a:r>
            <a:r>
              <a:rPr lang="nl-BE" sz="1600" b="0" i="0" u="none" strike="noStrike" cap="none">
                <a:solidFill>
                  <a:srgbClr val="434343"/>
                </a:solidFill>
                <a:latin typeface="Libre Franklin"/>
                <a:ea typeface="Libre Franklin"/>
                <a:cs typeface="Libre Franklin"/>
                <a:sym typeface="Libre Franklin"/>
              </a:rPr>
              <a:t> leren delen, omgaan met andere kleuters, kunnen kiezen.</a:t>
            </a:r>
            <a:endParaRPr sz="1600" b="0" i="0" u="none" strike="noStrike" cap="none">
              <a:solidFill>
                <a:srgbClr val="434343"/>
              </a:solidFill>
              <a:latin typeface="Libre Franklin"/>
              <a:ea typeface="Libre Franklin"/>
              <a:cs typeface="Libre Franklin"/>
              <a:sym typeface="Libre Franklin"/>
            </a:endParaRPr>
          </a:p>
          <a:p>
            <a:pPr marL="914400" marR="0" lvl="1" indent="-330200" algn="l" rtl="0">
              <a:lnSpc>
                <a:spcPct val="100000"/>
              </a:lnSpc>
              <a:spcBef>
                <a:spcPts val="0"/>
              </a:spcBef>
              <a:spcAft>
                <a:spcPts val="0"/>
              </a:spcAft>
              <a:buClr>
                <a:srgbClr val="434343"/>
              </a:buClr>
              <a:buSzPts val="1600"/>
              <a:buFont typeface="Libre Franklin"/>
              <a:buChar char="-"/>
            </a:pPr>
            <a:r>
              <a:rPr lang="nl-BE" sz="1600" b="1" i="0" u="none" strike="noStrike" cap="none">
                <a:solidFill>
                  <a:srgbClr val="434343"/>
                </a:solidFill>
                <a:latin typeface="Libre Franklin"/>
                <a:ea typeface="Libre Franklin"/>
                <a:cs typeface="Libre Franklin"/>
                <a:sym typeface="Libre Franklin"/>
              </a:rPr>
              <a:t>STEM</a:t>
            </a:r>
            <a:endParaRPr sz="1600" b="1" i="0" u="none" strike="noStrike" cap="none">
              <a:solidFill>
                <a:srgbClr val="434343"/>
              </a:solidFill>
              <a:latin typeface="Libre Franklin"/>
              <a:ea typeface="Libre Franklin"/>
              <a:cs typeface="Libre Franklin"/>
              <a:sym typeface="Libre Franklin"/>
            </a:endParaRPr>
          </a:p>
          <a:p>
            <a:pPr marL="914400" marR="0" lvl="1" indent="-330200" algn="l" rtl="0">
              <a:lnSpc>
                <a:spcPct val="100000"/>
              </a:lnSpc>
              <a:spcBef>
                <a:spcPts val="0"/>
              </a:spcBef>
              <a:spcAft>
                <a:spcPts val="0"/>
              </a:spcAft>
              <a:buClr>
                <a:srgbClr val="434343"/>
              </a:buClr>
              <a:buSzPts val="1600"/>
              <a:buFont typeface="Libre Franklin"/>
              <a:buChar char="-"/>
            </a:pPr>
            <a:r>
              <a:rPr lang="nl-BE" sz="1600" b="1" i="0" u="none" strike="noStrike" cap="none">
                <a:solidFill>
                  <a:srgbClr val="434343"/>
                </a:solidFill>
                <a:latin typeface="Libre Franklin"/>
                <a:ea typeface="Libre Franklin"/>
                <a:cs typeface="Libre Franklin"/>
                <a:sym typeface="Libre Franklin"/>
              </a:rPr>
              <a:t>Natuurbeleving</a:t>
            </a:r>
            <a:r>
              <a:rPr lang="nl-BE" sz="1600" b="0" i="0" u="none" strike="noStrike" cap="none">
                <a:solidFill>
                  <a:srgbClr val="434343"/>
                </a:solidFill>
                <a:latin typeface="Libre Franklin"/>
                <a:ea typeface="Libre Franklin"/>
                <a:cs typeface="Libre Franklin"/>
                <a:sym typeface="Libre Franklin"/>
              </a:rPr>
              <a:t>: ook gaan we veel buiten. Onze ingerichte buitenspeeltuin nodigt ook uit tot buiten spelen, ontdekken en zelfs ‘leren’.</a:t>
            </a:r>
            <a:endParaRPr sz="1600" b="0" i="0" u="none" strike="noStrike" cap="none">
              <a:solidFill>
                <a:srgbClr val="434343"/>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600" b="0" i="0" u="none" strike="noStrike" cap="none">
                <a:solidFill>
                  <a:srgbClr val="000000"/>
                </a:solidFill>
                <a:latin typeface="Arial"/>
                <a:ea typeface="Arial"/>
                <a:cs typeface="Arial"/>
                <a:sym typeface="Arial"/>
              </a:rPr>
              <a:t> </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400" b="0" i="1" u="none" strike="noStrike" cap="none">
              <a:solidFill>
                <a:srgbClr val="000000"/>
              </a:solidFill>
              <a:latin typeface="Arial"/>
              <a:ea typeface="Arial"/>
              <a:cs typeface="Arial"/>
              <a:sym typeface="Arial"/>
            </a:endParaRPr>
          </a:p>
        </p:txBody>
      </p:sp>
      <p:sp>
        <p:nvSpPr>
          <p:cNvPr id="739" name="Google Shape;739;g702f418cf6_0_49"/>
          <p:cNvSpPr txBox="1"/>
          <p:nvPr/>
        </p:nvSpPr>
        <p:spPr>
          <a:xfrm rot="-393707">
            <a:off x="7377897" y="3670024"/>
            <a:ext cx="4266046" cy="8310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BE" sz="2400" b="0" i="0" u="none" strike="noStrike" cap="none">
                <a:solidFill>
                  <a:schemeClr val="accent4"/>
                </a:solidFill>
                <a:latin typeface="Libre Franklin"/>
                <a:ea typeface="Libre Franklin"/>
                <a:cs typeface="Libre Franklin"/>
                <a:sym typeface="Libre Franklin"/>
              </a:rPr>
              <a:t>Kortom…  te veel om op te noemen!</a:t>
            </a:r>
            <a:endParaRPr sz="1400" b="0" i="0" u="none" strike="noStrike" cap="none">
              <a:solidFill>
                <a:srgbClr val="000000"/>
              </a:solidFill>
              <a:latin typeface="Arial"/>
              <a:ea typeface="Arial"/>
              <a:cs typeface="Arial"/>
              <a:sym typeface="Arial"/>
            </a:endParaRPr>
          </a:p>
        </p:txBody>
      </p:sp>
      <p:pic>
        <p:nvPicPr>
          <p:cNvPr id="740" name="Google Shape;740;g702f418cf6_0_49"/>
          <p:cNvPicPr preferRelativeResize="0"/>
          <p:nvPr/>
        </p:nvPicPr>
        <p:blipFill rotWithShape="1">
          <a:blip r:embed="rId3">
            <a:alphaModFix/>
          </a:blip>
          <a:srcRect/>
          <a:stretch/>
        </p:blipFill>
        <p:spPr>
          <a:xfrm>
            <a:off x="7344325" y="0"/>
            <a:ext cx="4847677" cy="3231775"/>
          </a:xfrm>
          <a:prstGeom prst="rect">
            <a:avLst/>
          </a:prstGeom>
          <a:noFill/>
          <a:ln>
            <a:noFill/>
          </a:ln>
        </p:spPr>
      </p:pic>
      <p:sp>
        <p:nvSpPr>
          <p:cNvPr id="741" name="Google Shape;741;g702f418cf6_0_49"/>
          <p:cNvSpPr txBox="1"/>
          <p:nvPr/>
        </p:nvSpPr>
        <p:spPr>
          <a:xfrm rot="159559">
            <a:off x="7297852" y="4901349"/>
            <a:ext cx="4771839" cy="107695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BE" sz="2400" b="0" i="0" u="none" strike="noStrike" cap="none">
                <a:solidFill>
                  <a:srgbClr val="990000"/>
                </a:solidFill>
                <a:latin typeface="Libre Franklin"/>
                <a:ea typeface="Libre Franklin"/>
                <a:cs typeface="Libre Franklin"/>
                <a:sym typeface="Libre Franklin"/>
              </a:rPr>
              <a:t>Dit alles gebeurt op een speelse manier, waarbij het leuk is om te *leren*</a:t>
            </a:r>
            <a:endParaRPr sz="2400" b="0" i="0" u="none" strike="noStrike" cap="none">
              <a:solidFill>
                <a:srgbClr val="990000"/>
              </a:solidFill>
              <a:latin typeface="Libre Franklin"/>
              <a:ea typeface="Libre Franklin"/>
              <a:cs typeface="Libre Franklin"/>
              <a:sym typeface="Libre Frankli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g7f311560b7_0_670"/>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600"/>
              <a:buFont typeface="Arial"/>
              <a:buNone/>
            </a:pPr>
            <a:fld id="{00000000-1234-1234-1234-123412341234}" type="slidenum">
              <a:rPr lang="nl-BE"/>
              <a:t>9</a:t>
            </a:fld>
            <a:endParaRPr/>
          </a:p>
        </p:txBody>
      </p:sp>
      <p:sp>
        <p:nvSpPr>
          <p:cNvPr id="748" name="Google Shape;748;g7f311560b7_0_670"/>
          <p:cNvSpPr txBox="1">
            <a:spLocks noGrp="1"/>
          </p:cNvSpPr>
          <p:nvPr>
            <p:ph type="body" idx="4294967295"/>
          </p:nvPr>
        </p:nvSpPr>
        <p:spPr>
          <a:xfrm>
            <a:off x="6282286" y="642940"/>
            <a:ext cx="5909714" cy="4559821"/>
          </a:xfrm>
          <a:prstGeom prst="rect">
            <a:avLst/>
          </a:prstGeom>
          <a:noFill/>
          <a:ln>
            <a:noFill/>
          </a:ln>
        </p:spPr>
        <p:txBody>
          <a:bodyPr spcFirstLastPara="1" wrap="square" lIns="91425" tIns="45700" rIns="91425" bIns="45700" anchor="t" anchorCtr="0">
            <a:noAutofit/>
          </a:bodyPr>
          <a:lstStyle/>
          <a:p>
            <a:pPr marL="457200" lvl="0" indent="-330200" algn="l" rtl="0">
              <a:lnSpc>
                <a:spcPct val="100000"/>
              </a:lnSpc>
              <a:spcBef>
                <a:spcPts val="0"/>
              </a:spcBef>
              <a:spcAft>
                <a:spcPts val="0"/>
              </a:spcAft>
              <a:buClr>
                <a:srgbClr val="434343"/>
              </a:buClr>
              <a:buSzPts val="1600"/>
              <a:buChar char="●"/>
            </a:pPr>
            <a:r>
              <a:rPr lang="nl-BE" sz="1600">
                <a:solidFill>
                  <a:srgbClr val="434343"/>
                </a:solidFill>
              </a:rPr>
              <a:t>Geef de </a:t>
            </a:r>
            <a:r>
              <a:rPr lang="nl-BE" sz="1600" b="1">
                <a:solidFill>
                  <a:srgbClr val="434343"/>
                </a:solidFill>
              </a:rPr>
              <a:t>werkjes </a:t>
            </a:r>
            <a:r>
              <a:rPr lang="nl-BE" sz="1600">
                <a:solidFill>
                  <a:srgbClr val="434343"/>
                </a:solidFill>
              </a:rPr>
              <a:t>die je kind van school meebrengt een plaats in huis. Toon je blij om de werkjes, ook al zie je enkel krabbels. Voor je kind is het een prestatie. Je zal merken dat de vormgeving telkens anders is. Spreek erover met je kind.</a:t>
            </a:r>
            <a:endParaRPr/>
          </a:p>
          <a:p>
            <a:pPr marL="127000" lvl="0" indent="0" algn="l" rtl="0">
              <a:lnSpc>
                <a:spcPct val="100000"/>
              </a:lnSpc>
              <a:spcBef>
                <a:spcPts val="0"/>
              </a:spcBef>
              <a:spcAft>
                <a:spcPts val="0"/>
              </a:spcAft>
              <a:buClr>
                <a:srgbClr val="434343"/>
              </a:buClr>
              <a:buSzPts val="1600"/>
              <a:buNone/>
            </a:pPr>
            <a:endParaRPr sz="1400">
              <a:solidFill>
                <a:srgbClr val="434343"/>
              </a:solidFill>
            </a:endParaRPr>
          </a:p>
          <a:p>
            <a:pPr marL="457200" lvl="0" indent="-330200" algn="l" rtl="0">
              <a:lnSpc>
                <a:spcPct val="100000"/>
              </a:lnSpc>
              <a:spcBef>
                <a:spcPts val="0"/>
              </a:spcBef>
              <a:spcAft>
                <a:spcPts val="0"/>
              </a:spcAft>
              <a:buClr>
                <a:srgbClr val="434343"/>
              </a:buClr>
              <a:buSzPts val="1600"/>
              <a:buChar char="●"/>
            </a:pPr>
            <a:r>
              <a:rPr lang="nl-BE" sz="1600">
                <a:solidFill>
                  <a:srgbClr val="434343"/>
                </a:solidFill>
              </a:rPr>
              <a:t>Sommige kinderen gaan de eerste dagen</a:t>
            </a:r>
            <a:r>
              <a:rPr lang="nl-BE" sz="1600" b="1">
                <a:solidFill>
                  <a:srgbClr val="434343"/>
                </a:solidFill>
              </a:rPr>
              <a:t> erg enthousiast</a:t>
            </a:r>
            <a:r>
              <a:rPr lang="nl-BE" sz="1600">
                <a:solidFill>
                  <a:srgbClr val="434343"/>
                </a:solidFill>
              </a:rPr>
              <a:t> naar school, zelf zonder huilen. Na enkele dagen beseffen ze dat ze enige tijd zonder mama en papa moeten, waardoor ze huilen of niet meer graag naar school komen. Geef hen de kans en tijd om te wennen aan deze nieuwe situatie.</a:t>
            </a:r>
            <a:endParaRPr/>
          </a:p>
          <a:p>
            <a:pPr marL="127000" lvl="0" indent="0" algn="l" rtl="0">
              <a:lnSpc>
                <a:spcPct val="100000"/>
              </a:lnSpc>
              <a:spcBef>
                <a:spcPts val="0"/>
              </a:spcBef>
              <a:spcAft>
                <a:spcPts val="0"/>
              </a:spcAft>
              <a:buClr>
                <a:srgbClr val="434343"/>
              </a:buClr>
              <a:buSzPts val="1600"/>
              <a:buNone/>
            </a:pPr>
            <a:endParaRPr sz="1600">
              <a:solidFill>
                <a:srgbClr val="434343"/>
              </a:solidFill>
            </a:endParaRPr>
          </a:p>
          <a:p>
            <a:pPr marL="457200" lvl="0" indent="-330200" algn="l" rtl="0">
              <a:lnSpc>
                <a:spcPct val="100000"/>
              </a:lnSpc>
              <a:spcBef>
                <a:spcPts val="0"/>
              </a:spcBef>
              <a:spcAft>
                <a:spcPts val="0"/>
              </a:spcAft>
              <a:buClr>
                <a:srgbClr val="434343"/>
              </a:buClr>
              <a:buSzPts val="1600"/>
              <a:buFont typeface="Arial"/>
              <a:buChar char="●"/>
            </a:pPr>
            <a:r>
              <a:rPr lang="nl-BE" sz="1600">
                <a:solidFill>
                  <a:srgbClr val="434343"/>
                </a:solidFill>
              </a:rPr>
              <a:t>In het begin </a:t>
            </a:r>
            <a:r>
              <a:rPr lang="nl-BE" sz="1600" b="1">
                <a:solidFill>
                  <a:srgbClr val="434343"/>
                </a:solidFill>
              </a:rPr>
              <a:t>vertellen kleuters</a:t>
            </a:r>
            <a:r>
              <a:rPr lang="nl-BE" sz="1600">
                <a:solidFill>
                  <a:srgbClr val="434343"/>
                </a:solidFill>
              </a:rPr>
              <a:t> meestal weinig of niets wat ze deden op school. Na elk thema zal je </a:t>
            </a:r>
            <a:r>
              <a:rPr lang="nl-BE" sz="1600" b="1">
                <a:solidFill>
                  <a:srgbClr val="434343"/>
                </a:solidFill>
              </a:rPr>
              <a:t>foto’s en het weekverslag via Gimme</a:t>
            </a:r>
            <a:r>
              <a:rPr lang="nl-BE" sz="1600">
                <a:solidFill>
                  <a:srgbClr val="434343"/>
                </a:solidFill>
              </a:rPr>
              <a:t> krijgen. Zo kan u zien wat we allemaal deden. Kijk samen naar de foto’s en praat erover.</a:t>
            </a:r>
            <a:endParaRPr sz="1400">
              <a:solidFill>
                <a:srgbClr val="000000"/>
              </a:solidFill>
              <a:latin typeface="Arial"/>
              <a:ea typeface="Arial"/>
              <a:cs typeface="Arial"/>
              <a:sym typeface="Arial"/>
            </a:endParaRPr>
          </a:p>
          <a:p>
            <a:pPr marL="457200" lvl="0" indent="-228600" algn="l" rtl="0">
              <a:lnSpc>
                <a:spcPct val="100000"/>
              </a:lnSpc>
              <a:spcBef>
                <a:spcPts val="0"/>
              </a:spcBef>
              <a:spcAft>
                <a:spcPts val="0"/>
              </a:spcAft>
              <a:buClr>
                <a:srgbClr val="434343"/>
              </a:buClr>
              <a:buSzPts val="1600"/>
              <a:buNone/>
            </a:pPr>
            <a:endParaRPr sz="1600">
              <a:solidFill>
                <a:srgbClr val="434343"/>
              </a:solidFill>
            </a:endParaRPr>
          </a:p>
          <a:p>
            <a:pPr marL="127000" lvl="0" indent="0" algn="l" rtl="0">
              <a:lnSpc>
                <a:spcPct val="100000"/>
              </a:lnSpc>
              <a:spcBef>
                <a:spcPts val="0"/>
              </a:spcBef>
              <a:spcAft>
                <a:spcPts val="0"/>
              </a:spcAft>
              <a:buClr>
                <a:srgbClr val="434343"/>
              </a:buClr>
              <a:buSzPts val="1600"/>
              <a:buNone/>
            </a:pPr>
            <a:endParaRPr sz="1400">
              <a:solidFill>
                <a:srgbClr val="434343"/>
              </a:solidFill>
            </a:endParaRPr>
          </a:p>
          <a:p>
            <a:pPr marL="0" lvl="0" indent="0" algn="l" rtl="0">
              <a:lnSpc>
                <a:spcPct val="90000"/>
              </a:lnSpc>
              <a:spcBef>
                <a:spcPts val="1000"/>
              </a:spcBef>
              <a:spcAft>
                <a:spcPts val="0"/>
              </a:spcAft>
              <a:buSzPts val="3200"/>
              <a:buNone/>
            </a:pPr>
            <a:endParaRPr/>
          </a:p>
        </p:txBody>
      </p:sp>
      <p:sp>
        <p:nvSpPr>
          <p:cNvPr id="749" name="Google Shape;749;g7f311560b7_0_670"/>
          <p:cNvSpPr txBox="1"/>
          <p:nvPr/>
        </p:nvSpPr>
        <p:spPr>
          <a:xfrm>
            <a:off x="31304" y="1239618"/>
            <a:ext cx="6280720" cy="297768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434343"/>
              </a:buClr>
              <a:buSzPts val="1600"/>
              <a:buFont typeface="Libre Franklin"/>
              <a:buNone/>
            </a:pPr>
            <a:endParaRPr sz="1600" b="0" i="0" u="none" strike="noStrike" cap="none">
              <a:solidFill>
                <a:srgbClr val="434343"/>
              </a:solidFill>
              <a:latin typeface="Libre Franklin"/>
              <a:ea typeface="Libre Franklin"/>
              <a:cs typeface="Libre Franklin"/>
              <a:sym typeface="Libre Franklin"/>
            </a:endParaRPr>
          </a:p>
          <a:p>
            <a:pPr marL="457200" marR="0" lvl="0" indent="-330200" algn="l" rtl="0">
              <a:lnSpc>
                <a:spcPct val="100000"/>
              </a:lnSpc>
              <a:spcBef>
                <a:spcPts val="0"/>
              </a:spcBef>
              <a:spcAft>
                <a:spcPts val="0"/>
              </a:spcAft>
              <a:buClr>
                <a:srgbClr val="434343"/>
              </a:buClr>
              <a:buSzPts val="1600"/>
              <a:buFont typeface="Libre Franklin"/>
              <a:buChar char="●"/>
            </a:pPr>
            <a:r>
              <a:rPr lang="nl-BE" sz="1600" b="0" i="0" u="none" strike="noStrike" cap="none">
                <a:solidFill>
                  <a:srgbClr val="434343"/>
                </a:solidFill>
                <a:latin typeface="Libre Franklin"/>
                <a:ea typeface="Libre Franklin"/>
                <a:cs typeface="Libre Franklin"/>
                <a:sym typeface="Libre Franklin"/>
              </a:rPr>
              <a:t>Afscheid nemen moet kort en hartelijk zijn en gebeurt buiten op de speelplaats. De nieuwe peuters en hun ouders kunnen de eerste dagen kort even mee naar binnen.</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600"/>
              <a:buFont typeface="Arial"/>
              <a:buNone/>
            </a:pPr>
            <a:r>
              <a:rPr lang="nl-BE" sz="1600" b="0" i="0" u="none" strike="noStrike" cap="none">
                <a:solidFill>
                  <a:srgbClr val="434343"/>
                </a:solidFill>
                <a:latin typeface="Libre Franklin"/>
                <a:ea typeface="Libre Franklin"/>
                <a:cs typeface="Libre Franklin"/>
                <a:sym typeface="Libre Franklin"/>
              </a:rPr>
              <a:t>Probeer ervoor te zorgen om niet zichtbaar te blijven door het raam of aan het hek. Zo maakt u het afscheid minder moeilijk voor je kind en voor jezelf!.</a:t>
            </a:r>
            <a:endParaRPr sz="1600" b="0" i="0" u="none" strike="noStrike" cap="none">
              <a:solidFill>
                <a:srgbClr val="434343"/>
              </a:solidFill>
              <a:latin typeface="Libre Franklin"/>
              <a:ea typeface="Libre Franklin"/>
              <a:cs typeface="Libre Franklin"/>
              <a:sym typeface="Libre Franklin"/>
            </a:endParaRPr>
          </a:p>
          <a:p>
            <a:pPr marL="457200" marR="0" lvl="0" indent="-228600" algn="l" rtl="0">
              <a:lnSpc>
                <a:spcPct val="100000"/>
              </a:lnSpc>
              <a:spcBef>
                <a:spcPts val="0"/>
              </a:spcBef>
              <a:spcAft>
                <a:spcPts val="0"/>
              </a:spcAft>
              <a:buClr>
                <a:srgbClr val="434343"/>
              </a:buClr>
              <a:buSzPts val="1600"/>
              <a:buFont typeface="Libre Franklin"/>
              <a:buNone/>
            </a:pPr>
            <a:endParaRPr sz="1600" b="0" i="0" u="none" strike="noStrike" cap="none">
              <a:solidFill>
                <a:srgbClr val="434343"/>
              </a:solidFill>
              <a:latin typeface="Libre Franklin"/>
              <a:ea typeface="Libre Franklin"/>
              <a:cs typeface="Libre Franklin"/>
              <a:sym typeface="Libre Franklin"/>
            </a:endParaRPr>
          </a:p>
          <a:p>
            <a:pPr marL="457200" marR="0" lvl="0" indent="-330200" algn="l" rtl="0">
              <a:lnSpc>
                <a:spcPct val="100000"/>
              </a:lnSpc>
              <a:spcBef>
                <a:spcPts val="0"/>
              </a:spcBef>
              <a:spcAft>
                <a:spcPts val="0"/>
              </a:spcAft>
              <a:buClr>
                <a:srgbClr val="434343"/>
              </a:buClr>
              <a:buSzPts val="1600"/>
              <a:buFont typeface="Libre Franklin"/>
              <a:buChar char="●"/>
            </a:pPr>
            <a:r>
              <a:rPr lang="nl-BE" sz="1600" b="0" i="0" u="none" strike="noStrike" cap="none">
                <a:solidFill>
                  <a:srgbClr val="434343"/>
                </a:solidFill>
                <a:latin typeface="Libre Franklin"/>
                <a:ea typeface="Libre Franklin"/>
                <a:cs typeface="Libre Franklin"/>
                <a:sym typeface="Libre Franklin"/>
              </a:rPr>
              <a:t>Na een </a:t>
            </a:r>
            <a:r>
              <a:rPr lang="nl-BE" sz="1600" b="1" i="0" u="none" strike="noStrike" cap="none">
                <a:solidFill>
                  <a:srgbClr val="434343"/>
                </a:solidFill>
                <a:latin typeface="Libre Franklin"/>
                <a:ea typeface="Libre Franklin"/>
                <a:cs typeface="Libre Franklin"/>
                <a:sym typeface="Libre Franklin"/>
              </a:rPr>
              <a:t>vermoeiende </a:t>
            </a:r>
            <a:r>
              <a:rPr lang="nl-BE" sz="1600" b="0" i="0" u="none" strike="noStrike" cap="none">
                <a:solidFill>
                  <a:srgbClr val="434343"/>
                </a:solidFill>
                <a:latin typeface="Libre Franklin"/>
                <a:ea typeface="Libre Franklin"/>
                <a:cs typeface="Libre Franklin"/>
                <a:sym typeface="Libre Franklin"/>
              </a:rPr>
              <a:t>schooldag kan uw kleuter extra druk zijn, wenen, terug beginnen bedplassen of meer aandacht vragen. Dit is normaal. Probeer daarvoor</a:t>
            </a:r>
            <a:r>
              <a:rPr lang="nl-BE" sz="1600" b="1" i="0" u="none" strike="noStrike" cap="none">
                <a:solidFill>
                  <a:srgbClr val="434343"/>
                </a:solidFill>
                <a:latin typeface="Libre Franklin"/>
                <a:ea typeface="Libre Franklin"/>
                <a:cs typeface="Libre Franklin"/>
                <a:sym typeface="Libre Franklin"/>
              </a:rPr>
              <a:t> begrip en geduld</a:t>
            </a:r>
            <a:r>
              <a:rPr lang="nl-BE" sz="1600" b="0" i="0" u="none" strike="noStrike" cap="none">
                <a:solidFill>
                  <a:srgbClr val="434343"/>
                </a:solidFill>
                <a:latin typeface="Libre Franklin"/>
                <a:ea typeface="Libre Franklin"/>
                <a:cs typeface="Libre Franklin"/>
                <a:sym typeface="Libre Franklin"/>
              </a:rPr>
              <a:t> op te brengen. De eerste schooldagen kunnen voor het kind erg vermoeiend zijn. Zorg ervoor dat je kleuter genoeg kan slapen om te bekomen van alle ervaringen.</a:t>
            </a:r>
            <a:endParaRPr sz="1600" b="0" i="0" u="none" strike="noStrike" cap="none">
              <a:solidFill>
                <a:srgbClr val="434343"/>
              </a:solidFill>
              <a:latin typeface="Libre Franklin"/>
              <a:ea typeface="Libre Franklin"/>
              <a:cs typeface="Libre Franklin"/>
              <a:sym typeface="Libre Franklin"/>
            </a:endParaRPr>
          </a:p>
          <a:p>
            <a:pPr marL="45720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434343"/>
              </a:solidFill>
              <a:latin typeface="Libre Franklin"/>
              <a:ea typeface="Libre Franklin"/>
              <a:cs typeface="Libre Franklin"/>
              <a:sym typeface="Libre Franklin"/>
            </a:endParaRPr>
          </a:p>
        </p:txBody>
      </p:sp>
      <p:pic>
        <p:nvPicPr>
          <p:cNvPr id="750" name="Google Shape;750;g7f311560b7_0_670"/>
          <p:cNvPicPr preferRelativeResize="0"/>
          <p:nvPr/>
        </p:nvPicPr>
        <p:blipFill rotWithShape="1">
          <a:blip r:embed="rId3">
            <a:alphaModFix/>
          </a:blip>
          <a:srcRect/>
          <a:stretch/>
        </p:blipFill>
        <p:spPr>
          <a:xfrm>
            <a:off x="3440037" y="5163306"/>
            <a:ext cx="2105925" cy="1573280"/>
          </a:xfrm>
          <a:prstGeom prst="rect">
            <a:avLst/>
          </a:prstGeom>
          <a:noFill/>
          <a:ln>
            <a:noFill/>
          </a:ln>
        </p:spPr>
      </p:pic>
      <p:pic>
        <p:nvPicPr>
          <p:cNvPr id="751" name="Google Shape;751;g7f311560b7_0_670"/>
          <p:cNvPicPr preferRelativeResize="0"/>
          <p:nvPr/>
        </p:nvPicPr>
        <p:blipFill rotWithShape="1">
          <a:blip r:embed="rId4">
            <a:alphaModFix/>
          </a:blip>
          <a:srcRect/>
          <a:stretch/>
        </p:blipFill>
        <p:spPr>
          <a:xfrm>
            <a:off x="8659057" y="5163300"/>
            <a:ext cx="2105917" cy="1573274"/>
          </a:xfrm>
          <a:prstGeom prst="rect">
            <a:avLst/>
          </a:prstGeom>
          <a:noFill/>
          <a:ln>
            <a:noFill/>
          </a:ln>
        </p:spPr>
      </p:pic>
      <p:pic>
        <p:nvPicPr>
          <p:cNvPr id="752" name="Google Shape;752;g7f311560b7_0_670"/>
          <p:cNvPicPr preferRelativeResize="0"/>
          <p:nvPr/>
        </p:nvPicPr>
        <p:blipFill rotWithShape="1">
          <a:blip r:embed="rId5">
            <a:alphaModFix/>
          </a:blip>
          <a:srcRect/>
          <a:stretch/>
        </p:blipFill>
        <p:spPr>
          <a:xfrm>
            <a:off x="6049538" y="5163325"/>
            <a:ext cx="2105925" cy="1573274"/>
          </a:xfrm>
          <a:prstGeom prst="rect">
            <a:avLst/>
          </a:prstGeom>
          <a:noFill/>
          <a:ln>
            <a:noFill/>
          </a:ln>
        </p:spPr>
      </p:pic>
      <p:pic>
        <p:nvPicPr>
          <p:cNvPr id="753" name="Google Shape;753;g7f311560b7_0_670"/>
          <p:cNvPicPr preferRelativeResize="0"/>
          <p:nvPr/>
        </p:nvPicPr>
        <p:blipFill rotWithShape="1">
          <a:blip r:embed="rId6">
            <a:alphaModFix/>
          </a:blip>
          <a:srcRect/>
          <a:stretch/>
        </p:blipFill>
        <p:spPr>
          <a:xfrm>
            <a:off x="911225" y="5164996"/>
            <a:ext cx="2105925" cy="1569879"/>
          </a:xfrm>
          <a:prstGeom prst="rect">
            <a:avLst/>
          </a:prstGeom>
          <a:noFill/>
          <a:ln>
            <a:noFill/>
          </a:ln>
        </p:spPr>
      </p:pic>
      <p:pic>
        <p:nvPicPr>
          <p:cNvPr id="754" name="Google Shape;754;g7f311560b7_0_670"/>
          <p:cNvPicPr preferRelativeResize="0"/>
          <p:nvPr/>
        </p:nvPicPr>
        <p:blipFill rotWithShape="1">
          <a:blip r:embed="rId7">
            <a:alphaModFix/>
          </a:blip>
          <a:srcRect/>
          <a:stretch/>
        </p:blipFill>
        <p:spPr>
          <a:xfrm>
            <a:off x="0" y="0"/>
            <a:ext cx="4286250" cy="1581150"/>
          </a:xfrm>
          <a:prstGeom prst="rect">
            <a:avLst/>
          </a:prstGeom>
          <a:noFill/>
          <a:ln>
            <a:noFill/>
          </a:ln>
        </p:spPr>
      </p:pic>
    </p:spTree>
  </p:cSld>
  <p:clrMapOvr>
    <a:masterClrMapping/>
  </p:clrMapOvr>
</p:sld>
</file>

<file path=ppt/theme/theme1.xml><?xml version="1.0" encoding="utf-8"?>
<a:theme xmlns:a="http://schemas.openxmlformats.org/drawingml/2006/main" name="Office-thema">
  <a:themeElements>
    <a:clrScheme name="Custom 22">
      <a:dk1>
        <a:srgbClr val="9D0F00"/>
      </a:dk1>
      <a:lt1>
        <a:srgbClr val="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Custom 22">
      <a:dk1>
        <a:srgbClr val="9D0F00"/>
      </a:dk1>
      <a:lt1>
        <a:srgbClr val="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2309</Words>
  <Application>Microsoft Office PowerPoint</Application>
  <PresentationFormat>Breedbeeld</PresentationFormat>
  <Paragraphs>196</Paragraphs>
  <Slides>16</Slides>
  <Notes>16</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16</vt:i4>
      </vt:variant>
    </vt:vector>
  </HeadingPairs>
  <TitlesOfParts>
    <vt:vector size="24" baseType="lpstr">
      <vt:lpstr>Comic Sans MS</vt:lpstr>
      <vt:lpstr>Libre Franklin</vt:lpstr>
      <vt:lpstr>Caveat</vt:lpstr>
      <vt:lpstr>Arial</vt:lpstr>
      <vt:lpstr>Verdana</vt:lpstr>
      <vt:lpstr>Calibri</vt:lpstr>
      <vt:lpstr>Office-thema</vt:lpstr>
      <vt:lpstr>Office-thema</vt:lpstr>
      <vt:lpstr>De eerste stapjes naar de kleuterklas</vt:lpstr>
      <vt:lpstr>Inleiding </vt:lpstr>
      <vt:lpstr>Wanneer mag uw kind voor het eerst naar school?</vt:lpstr>
      <vt:lpstr>Welkom in de kleuterklas!</vt:lpstr>
      <vt:lpstr>Hoe kan u uw peuter voorbereiden op de eerste schooldag?</vt:lpstr>
      <vt:lpstr>PowerPoint-presentatie</vt:lpstr>
      <vt:lpstr>Wat neemt uw peuter mee naar school? </vt:lpstr>
      <vt:lpstr>Klasaanbod</vt:lpstr>
      <vt:lpstr>PowerPoint-presentatie</vt:lpstr>
      <vt:lpstr>Slaapruimte en toiletgebruik.</vt:lpstr>
      <vt:lpstr>Praktische tips en informatie </vt:lpstr>
      <vt:lpstr>Klasafspraken</vt:lpstr>
      <vt:lpstr>Tips</vt:lpstr>
      <vt:lpstr>Contact ouders en school</vt:lpstr>
      <vt:lpstr>U kan ons altijd bereiken via</vt:lpstr>
      <vt:lpstr>Tot de eerste schooldag!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eerste stapjes naar de kleuterklas</dc:title>
  <dc:creator>Directie</dc:creator>
  <cp:lastModifiedBy>Directie</cp:lastModifiedBy>
  <cp:revision>1</cp:revision>
  <dcterms:created xsi:type="dcterms:W3CDTF">2020-01-21T10:00:26Z</dcterms:created>
  <dcterms:modified xsi:type="dcterms:W3CDTF">2023-12-28T18:01:46Z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