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87"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12192000" cy="6858000"/>
  <p:notesSz cx="6858000" cy="9144000"/>
  <p:embeddedFontLst>
    <p:embeddedFont>
      <p:font typeface="Comic Sans MS" panose="030F0702030302020204" pitchFamily="66" charset="0"/>
      <p:regular r:id="rId20"/>
      <p:bold r:id="rId21"/>
      <p:italic r:id="rId22"/>
      <p:boldItalic r:id="rId23"/>
    </p:embeddedFont>
    <p:embeddedFont>
      <p:font typeface="Caveat" panose="020B0604020202020204" charset="0"/>
      <p:regular r:id="rId24"/>
      <p:bold r:id="rId25"/>
    </p:embeddedFont>
    <p:embeddedFont>
      <p:font typeface="Libre Franklin" panose="020B0604020202020204" charset="0"/>
      <p:regular r:id="rId26"/>
      <p:bold r:id="rId27"/>
      <p:italic r:id="rId28"/>
      <p:boldItalic r:id="rId29"/>
    </p:embeddedFont>
    <p:embeddedFont>
      <p:font typeface="Verdana" panose="020B060403050404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viewProps" Target="viewProps.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nl-B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81842826e2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g81842826e2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4" name="Google Shape;754;g81842826e2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6f101c7bc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4" name="Google Shape;774;g6f101c7bc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5" name="Google Shape;775;g6f101c7bc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702f418cf6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4" name="Google Shape;784;g702f418cf6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g702f418cf6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4" name="Google Shape;79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5" name="Google Shape;80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5" name="Google Shape;81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6" name="Google Shape;81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3" name="Google Shape;6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4" name="Google Shape;6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702f418cf6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g702f418cf6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81960646be_1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g81960646be_1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8" name="Google Shape;698;g81960646be_1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7f311560b7_0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7f311560b7_0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g7f311560b7_0_6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nl-B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2" name="Google Shape;72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nl-B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7f311560b7_0_3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0" name="Google Shape;740;g7f311560b7_0_3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dia met afbeelding">
  <p:cSld name="Titeldia met afbeelding">
    <p:spTree>
      <p:nvGrpSpPr>
        <p:cNvPr id="1" name="Shape 15"/>
        <p:cNvGrpSpPr/>
        <p:nvPr/>
      </p:nvGrpSpPr>
      <p:grpSpPr>
        <a:xfrm>
          <a:off x="0" y="0"/>
          <a:ext cx="0" cy="0"/>
          <a:chOff x="0" y="0"/>
          <a:chExt cx="0" cy="0"/>
        </a:xfrm>
      </p:grpSpPr>
      <p:grpSp>
        <p:nvGrpSpPr>
          <p:cNvPr id="16" name="Google Shape;16;p2"/>
          <p:cNvGrpSpPr/>
          <p:nvPr/>
        </p:nvGrpSpPr>
        <p:grpSpPr>
          <a:xfrm>
            <a:off x="-12700" y="-12700"/>
            <a:ext cx="12212320" cy="6882130"/>
            <a:chOff x="-12700" y="-12700"/>
            <a:chExt cx="12212320" cy="6882130"/>
          </a:xfrm>
        </p:grpSpPr>
        <p:sp>
          <p:nvSpPr>
            <p:cNvPr id="17" name="Google Shape;17;p2"/>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3529"/>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 name="Google Shape;18;p2"/>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3529"/>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 name="Google Shape;19;p2"/>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3529"/>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 name="Google Shape;20;p2"/>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3529"/>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 name="Google Shape;21;p2"/>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3529"/>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 name="Google Shape;22;p2"/>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3529"/>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 name="Google Shape;23;p2"/>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3529"/>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 name="Google Shape;24;p2"/>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 name="Google Shape;25;p2"/>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5" t="-98197" r="-65447" b="763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 name="Google Shape;26;p2"/>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6" t="15840" r="1063"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 name="Google Shape;27;p2"/>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207" t="11174" r="13004" b="-18234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 name="Google Shape;28;p2"/>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 name="Google Shape;29;p2"/>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 name="Google Shape;30;p2"/>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1" name="Google Shape;31;p2"/>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2" name="Google Shape;32;p2"/>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2600"/>
              <a:buNone/>
              <a:defRPr sz="26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3" name="Google Shape;33;p2"/>
          <p:cNvSpPr>
            <a:spLocks noGrp="1"/>
          </p:cNvSpPr>
          <p:nvPr>
            <p:ph type="pic" idx="2"/>
          </p:nvPr>
        </p:nvSpPr>
        <p:spPr>
          <a:xfrm>
            <a:off x="90" y="1115082"/>
            <a:ext cx="6230700" cy="5314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 name="Google Shape;34;p2"/>
          <p:cNvSpPr txBox="1">
            <a:spLocks noGrp="1"/>
          </p:cNvSpPr>
          <p:nvPr>
            <p:ph type="ctrTitle"/>
          </p:nvPr>
        </p:nvSpPr>
        <p:spPr>
          <a:xfrm rot="839958">
            <a:off x="7262512" y="2726127"/>
            <a:ext cx="4851393" cy="1826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
          <p:cNvSpPr txBox="1">
            <a:spLocks noGrp="1"/>
          </p:cNvSpPr>
          <p:nvPr>
            <p:ph type="body" idx="3"/>
          </p:nvPr>
        </p:nvSpPr>
        <p:spPr>
          <a:xfrm rot="720303">
            <a:off x="9571738" y="580737"/>
            <a:ext cx="1391841" cy="85875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600"/>
              <a:buNone/>
              <a:defRPr sz="26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kstindeling 2">
  <p:cSld name="Tekstindeling 2">
    <p:spTree>
      <p:nvGrpSpPr>
        <p:cNvPr id="1" name="Shape 153"/>
        <p:cNvGrpSpPr/>
        <p:nvPr/>
      </p:nvGrpSpPr>
      <p:grpSpPr>
        <a:xfrm>
          <a:off x="0" y="0"/>
          <a:ext cx="0" cy="0"/>
          <a:chOff x="0" y="0"/>
          <a:chExt cx="0" cy="0"/>
        </a:xfrm>
      </p:grpSpPr>
      <p:grpSp>
        <p:nvGrpSpPr>
          <p:cNvPr id="154" name="Google Shape;154;p11"/>
          <p:cNvGrpSpPr/>
          <p:nvPr/>
        </p:nvGrpSpPr>
        <p:grpSpPr>
          <a:xfrm>
            <a:off x="10962819" y="5678470"/>
            <a:ext cx="1234840" cy="1051238"/>
            <a:chOff x="5626893" y="3026568"/>
            <a:chExt cx="937260" cy="800760"/>
          </a:xfrm>
        </p:grpSpPr>
        <p:sp>
          <p:nvSpPr>
            <p:cNvPr id="155" name="Google Shape;155;p11"/>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56" name="Google Shape;156;p11"/>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57" name="Google Shape;157;p11"/>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11"/>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11"/>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160" name="Google Shape;160;p11"/>
          <p:cNvGrpSpPr/>
          <p:nvPr/>
        </p:nvGrpSpPr>
        <p:grpSpPr>
          <a:xfrm flipH="1">
            <a:off x="7859061" y="901679"/>
            <a:ext cx="4347928" cy="1318206"/>
            <a:chOff x="-26126" y="587196"/>
            <a:chExt cx="4885312" cy="1632656"/>
          </a:xfrm>
        </p:grpSpPr>
        <p:sp>
          <p:nvSpPr>
            <p:cNvPr id="161" name="Google Shape;161;p11"/>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2" name="Google Shape;162;p11"/>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63" name="Google Shape;163;p11"/>
          <p:cNvSpPr txBox="1">
            <a:spLocks noGrp="1"/>
          </p:cNvSpPr>
          <p:nvPr>
            <p:ph type="title"/>
          </p:nvPr>
        </p:nvSpPr>
        <p:spPr>
          <a:xfrm rot="360016">
            <a:off x="8478634" y="1087517"/>
            <a:ext cx="3601732" cy="87930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11"/>
          <p:cNvSpPr txBox="1">
            <a:spLocks noGrp="1"/>
          </p:cNvSpPr>
          <p:nvPr>
            <p:ph type="body" idx="1"/>
          </p:nvPr>
        </p:nvSpPr>
        <p:spPr>
          <a:xfrm>
            <a:off x="6879053" y="2442380"/>
            <a:ext cx="3913500" cy="8046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65" name="Google Shape;165;p11"/>
          <p:cNvSpPr txBox="1">
            <a:spLocks noGrp="1"/>
          </p:cNvSpPr>
          <p:nvPr>
            <p:ph type="body" idx="2"/>
          </p:nvPr>
        </p:nvSpPr>
        <p:spPr>
          <a:xfrm>
            <a:off x="6932841" y="3401290"/>
            <a:ext cx="4347900" cy="693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Clr>
                <a:schemeClr val="accent2"/>
              </a:buClr>
              <a:buSzPts val="1600"/>
              <a:buNone/>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1"/>
          <p:cNvSpPr txBox="1">
            <a:spLocks noGrp="1"/>
          </p:cNvSpPr>
          <p:nvPr>
            <p:ph type="body" idx="3"/>
          </p:nvPr>
        </p:nvSpPr>
        <p:spPr>
          <a:xfrm>
            <a:off x="6932841" y="4200309"/>
            <a:ext cx="4347900" cy="1408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67" name="Google Shape;167;p11"/>
          <p:cNvGrpSpPr/>
          <p:nvPr/>
        </p:nvGrpSpPr>
        <p:grpSpPr>
          <a:xfrm>
            <a:off x="-12668" y="-12667"/>
            <a:ext cx="4876492" cy="4597894"/>
            <a:chOff x="-12667" y="-12667"/>
            <a:chExt cx="6418971" cy="6160919"/>
          </a:xfrm>
        </p:grpSpPr>
        <p:sp>
          <p:nvSpPr>
            <p:cNvPr id="168" name="Google Shape;168;p11"/>
            <p:cNvSpPr/>
            <p:nvPr/>
          </p:nvSpPr>
          <p:spPr>
            <a:xfrm>
              <a:off x="0" y="4388743"/>
              <a:ext cx="6396137" cy="1759509"/>
            </a:xfrm>
            <a:custGeom>
              <a:avLst/>
              <a:gdLst/>
              <a:ahLst/>
              <a:cxnLst/>
              <a:rect l="l" t="t" r="r" b="b"/>
              <a:pathLst>
                <a:path w="6396137" h="1759509" extrusionOk="0">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rgbClr val="FFAA00">
                    <a:alpha val="48627"/>
                  </a:srgbClr>
                </a:gs>
                <a:gs pos="100000">
                  <a:srgbClr val="FFAA00">
                    <a:alpha val="4705"/>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69" name="Google Shape;169;p11"/>
            <p:cNvSpPr/>
            <p:nvPr/>
          </p:nvSpPr>
          <p:spPr>
            <a:xfrm>
              <a:off x="-12667" y="-12667"/>
              <a:ext cx="6418971" cy="5683200"/>
            </a:xfrm>
            <a:custGeom>
              <a:avLst/>
              <a:gdLst/>
              <a:ahLst/>
              <a:cxnLst/>
              <a:rect l="l" t="t" r="r" b="b"/>
              <a:pathLst>
                <a:path w="6418971" h="5683200" extrusionOk="0">
                  <a:moveTo>
                    <a:pt x="12667" y="5681913"/>
                  </a:moveTo>
                  <a:lnTo>
                    <a:pt x="6408804" y="5234107"/>
                  </a:lnTo>
                  <a:lnTo>
                    <a:pt x="6043456" y="12667"/>
                  </a:lnTo>
                  <a:lnTo>
                    <a:pt x="12667" y="12667"/>
                  </a:lnTo>
                  <a:close/>
                </a:path>
              </a:pathLst>
            </a:custGeom>
            <a:gradFill>
              <a:gsLst>
                <a:gs pos="0">
                  <a:schemeClr val="accent5"/>
                </a:gs>
                <a:gs pos="100000">
                  <a:schemeClr val="lt2"/>
                </a:gs>
              </a:gsLst>
              <a:lin ang="840013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0" name="Google Shape;170;p11"/>
            <p:cNvSpPr/>
            <p:nvPr/>
          </p:nvSpPr>
          <p:spPr>
            <a:xfrm>
              <a:off x="-12667" y="-12667"/>
              <a:ext cx="6114514" cy="5404114"/>
            </a:xfrm>
            <a:custGeom>
              <a:avLst/>
              <a:gdLst/>
              <a:ahLst/>
              <a:cxnLst/>
              <a:rect l="l" t="t" r="r" b="b"/>
              <a:pathLst>
                <a:path w="6114514" h="5404114" extrusionOk="0">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71" name="Google Shape;171;p11"/>
          <p:cNvSpPr>
            <a:spLocks noGrp="1"/>
          </p:cNvSpPr>
          <p:nvPr>
            <p:ph type="pic" idx="4"/>
          </p:nvPr>
        </p:nvSpPr>
        <p:spPr>
          <a:xfrm>
            <a:off x="0" y="-90286"/>
            <a:ext cx="4187700" cy="3827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edankt dia">
  <p:cSld name="Bedankt dia">
    <p:spTree>
      <p:nvGrpSpPr>
        <p:cNvPr id="1" name="Shape 172"/>
        <p:cNvGrpSpPr/>
        <p:nvPr/>
      </p:nvGrpSpPr>
      <p:grpSpPr>
        <a:xfrm>
          <a:off x="0" y="0"/>
          <a:ext cx="0" cy="0"/>
          <a:chOff x="0" y="0"/>
          <a:chExt cx="0" cy="0"/>
        </a:xfrm>
      </p:grpSpPr>
      <p:grpSp>
        <p:nvGrpSpPr>
          <p:cNvPr id="173" name="Google Shape;173;p12"/>
          <p:cNvGrpSpPr/>
          <p:nvPr/>
        </p:nvGrpSpPr>
        <p:grpSpPr>
          <a:xfrm>
            <a:off x="6678503" y="1430186"/>
            <a:ext cx="5526208" cy="2613848"/>
            <a:chOff x="6678503" y="665690"/>
            <a:chExt cx="5526208" cy="2613848"/>
          </a:xfrm>
        </p:grpSpPr>
        <p:sp>
          <p:nvSpPr>
            <p:cNvPr id="174" name="Google Shape;174;p12"/>
            <p:cNvSpPr/>
            <p:nvPr/>
          </p:nvSpPr>
          <p:spPr>
            <a:xfrm>
              <a:off x="6678503" y="1272318"/>
              <a:ext cx="5526207" cy="2007220"/>
            </a:xfrm>
            <a:custGeom>
              <a:avLst/>
              <a:gdLst/>
              <a:ahLst/>
              <a:cxnLst/>
              <a:rect l="l" t="t" r="r" b="b"/>
              <a:pathLst>
                <a:path w="5526207" h="2007220" extrusionOk="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0">
                  <a:srgbClr val="008EDC">
                    <a:alpha val="8627"/>
                  </a:srgbClr>
                </a:gs>
                <a:gs pos="22000">
                  <a:srgbClr val="008EDC">
                    <a:alpha val="8627"/>
                  </a:srgbClr>
                </a:gs>
                <a:gs pos="100000">
                  <a:srgbClr val="008EDC">
                    <a:alpha val="40000"/>
                  </a:srgbClr>
                </a:gs>
              </a:gsLst>
              <a:lin ang="10199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5" name="Google Shape;175;p12"/>
            <p:cNvSpPr/>
            <p:nvPr/>
          </p:nvSpPr>
          <p:spPr>
            <a:xfrm>
              <a:off x="7262884" y="665690"/>
              <a:ext cx="4941827" cy="2591601"/>
            </a:xfrm>
            <a:custGeom>
              <a:avLst/>
              <a:gdLst/>
              <a:ahLst/>
              <a:cxnLst/>
              <a:rect l="l" t="t" r="r" b="b"/>
              <a:pathLst>
                <a:path w="4941827" h="2591601" extrusionOk="0">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76" name="Google Shape;176;p12"/>
          <p:cNvSpPr/>
          <p:nvPr/>
        </p:nvSpPr>
        <p:spPr>
          <a:xfrm>
            <a:off x="5886429" y="5240536"/>
            <a:ext cx="1486046" cy="1625760"/>
          </a:xfrm>
          <a:custGeom>
            <a:avLst/>
            <a:gdLst/>
            <a:ahLst/>
            <a:cxnLst/>
            <a:rect l="l" t="t" r="r" b="b"/>
            <a:pathLst>
              <a:path w="1486046" h="1625760" extrusionOk="0">
                <a:moveTo>
                  <a:pt x="1482236" y="12701"/>
                </a:moveTo>
                <a:lnTo>
                  <a:pt x="901789" y="491538"/>
                </a:lnTo>
                <a:lnTo>
                  <a:pt x="12701" y="1618139"/>
                </a:lnTo>
                <a:lnTo>
                  <a:pt x="431843" y="1618139"/>
                </a:lnTo>
                <a:lnTo>
                  <a:pt x="1188837" y="670626"/>
                </a:lnTo>
                <a:lnTo>
                  <a:pt x="1482236" y="12701"/>
                </a:lnTo>
                <a:close/>
              </a:path>
            </a:pathLst>
          </a:custGeom>
          <a:gradFill>
            <a:gsLst>
              <a:gs pos="0">
                <a:srgbClr val="3DA800">
                  <a:alpha val="3529"/>
                </a:srgbClr>
              </a:gs>
              <a:gs pos="100000">
                <a:srgbClr val="1F71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7" name="Google Shape;177;p12"/>
          <p:cNvSpPr/>
          <p:nvPr/>
        </p:nvSpPr>
        <p:spPr>
          <a:xfrm>
            <a:off x="-13301" y="298479"/>
            <a:ext cx="2679963" cy="762075"/>
          </a:xfrm>
          <a:custGeom>
            <a:avLst/>
            <a:gdLst/>
            <a:ahLst/>
            <a:cxnLst/>
            <a:rect l="l" t="t" r="r" b="b"/>
            <a:pathLst>
              <a:path w="2679963" h="762075" extrusionOk="0">
                <a:moveTo>
                  <a:pt x="12701" y="425492"/>
                </a:moveTo>
                <a:lnTo>
                  <a:pt x="12701" y="755724"/>
                </a:lnTo>
                <a:lnTo>
                  <a:pt x="2023309" y="334043"/>
                </a:lnTo>
                <a:lnTo>
                  <a:pt x="2667263" y="12701"/>
                </a:lnTo>
                <a:lnTo>
                  <a:pt x="2667263" y="12701"/>
                </a:lnTo>
                <a:lnTo>
                  <a:pt x="1915349" y="12701"/>
                </a:lnTo>
                <a:close/>
              </a:path>
            </a:pathLst>
          </a:custGeom>
          <a:gradFill>
            <a:gsLst>
              <a:gs pos="0">
                <a:srgbClr val="D3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8" name="Google Shape;178;p12"/>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79" name="Google Shape;179;p12"/>
          <p:cNvSpPr/>
          <p:nvPr/>
        </p:nvSpPr>
        <p:spPr>
          <a:xfrm>
            <a:off x="7752243" y="4099514"/>
            <a:ext cx="4445437" cy="1105008"/>
          </a:xfrm>
          <a:custGeom>
            <a:avLst/>
            <a:gdLst/>
            <a:ahLst/>
            <a:cxnLst/>
            <a:rect l="l" t="t" r="r" b="b"/>
            <a:pathLst>
              <a:path w="4445437" h="1105008" extrusionOk="0">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rgbClr val="D30F00">
                  <a:alpha val="3529"/>
                </a:srgbClr>
              </a:gs>
              <a:gs pos="100000">
                <a:srgbClr val="9D0F00">
                  <a:alpha val="2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0" name="Google Shape;180;p12"/>
          <p:cNvSpPr/>
          <p:nvPr/>
        </p:nvSpPr>
        <p:spPr>
          <a:xfrm>
            <a:off x="-13301" y="237513"/>
            <a:ext cx="2895885" cy="1028801"/>
          </a:xfrm>
          <a:custGeom>
            <a:avLst/>
            <a:gdLst/>
            <a:ahLst/>
            <a:cxnLst/>
            <a:rect l="l" t="t" r="r" b="b"/>
            <a:pathLst>
              <a:path w="2895885" h="1028801" extrusionOk="0">
                <a:moveTo>
                  <a:pt x="12701" y="1026261"/>
                </a:moveTo>
                <a:lnTo>
                  <a:pt x="2890805" y="414061"/>
                </a:lnTo>
                <a:lnTo>
                  <a:pt x="2805706" y="12701"/>
                </a:lnTo>
                <a:lnTo>
                  <a:pt x="12701" y="605850"/>
                </a:lnTo>
                <a:close/>
              </a:path>
            </a:pathLst>
          </a:custGeom>
          <a:blipFill rotWithShape="1">
            <a:blip r:embed="rId2">
              <a:alphaModFix/>
            </a:blip>
            <a:stretch>
              <a:fillRect l="-39706" t="16296" r="1764" b="-2134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1" name="Google Shape;181;p12"/>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3">
              <a:alphaModFix/>
            </a:blip>
            <a:stretch>
              <a:fillRect l="10604" t="-169910" r="-117927" b="1004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2" name="Google Shape;182;p12"/>
          <p:cNvSpPr/>
          <p:nvPr/>
        </p:nvSpPr>
        <p:spPr>
          <a:xfrm>
            <a:off x="6033764" y="5121144"/>
            <a:ext cx="1714668" cy="1740071"/>
          </a:xfrm>
          <a:custGeom>
            <a:avLst/>
            <a:gdLst/>
            <a:ahLst/>
            <a:cxnLst/>
            <a:rect l="l" t="t" r="r" b="b"/>
            <a:pathLst>
              <a:path w="1714668" h="1740071" extrusionOk="0">
                <a:moveTo>
                  <a:pt x="12701" y="1737531"/>
                </a:moveTo>
                <a:lnTo>
                  <a:pt x="538533" y="1737531"/>
                </a:lnTo>
                <a:lnTo>
                  <a:pt x="1707048" y="269266"/>
                </a:lnTo>
                <a:lnTo>
                  <a:pt x="1385707" y="12701"/>
                </a:lnTo>
                <a:close/>
              </a:path>
            </a:pathLst>
          </a:custGeom>
          <a:blipFill rotWithShape="1">
            <a:blip r:embed="rId4">
              <a:alphaModFix/>
            </a:blip>
            <a:stretch>
              <a:fillRect l="-67187" t="6175" r="8103" b="-1004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3" name="Google Shape;183;p12"/>
          <p:cNvSpPr/>
          <p:nvPr/>
        </p:nvSpPr>
        <p:spPr>
          <a:xfrm>
            <a:off x="8228540" y="3516857"/>
            <a:ext cx="3975491" cy="1663863"/>
          </a:xfrm>
          <a:custGeom>
            <a:avLst/>
            <a:gdLst/>
            <a:ahLst/>
            <a:cxnLst/>
            <a:rect l="l" t="t" r="r" b="b"/>
            <a:pathLst>
              <a:path w="3975491" h="1663863" extrusionOk="0">
                <a:moveTo>
                  <a:pt x="187978" y="12701"/>
                </a:moveTo>
                <a:lnTo>
                  <a:pt x="12701" y="859875"/>
                </a:lnTo>
                <a:lnTo>
                  <a:pt x="3965330" y="1657513"/>
                </a:lnTo>
                <a:lnTo>
                  <a:pt x="3965330" y="773506"/>
                </a:lnTo>
                <a:close/>
              </a:path>
            </a:pathLst>
          </a:cu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4" name="Google Shape;184;p12"/>
          <p:cNvSpPr txBox="1">
            <a:spLocks noGrp="1"/>
          </p:cNvSpPr>
          <p:nvPr>
            <p:ph type="title"/>
          </p:nvPr>
        </p:nvSpPr>
        <p:spPr>
          <a:xfrm rot="840047">
            <a:off x="7388579" y="2045103"/>
            <a:ext cx="4821124" cy="132548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185" name="Google Shape;185;p12"/>
          <p:cNvGrpSpPr/>
          <p:nvPr/>
        </p:nvGrpSpPr>
        <p:grpSpPr>
          <a:xfrm>
            <a:off x="-12667" y="718133"/>
            <a:ext cx="6444342" cy="6146228"/>
            <a:chOff x="-12667" y="718133"/>
            <a:chExt cx="6444342" cy="6146228"/>
          </a:xfrm>
        </p:grpSpPr>
        <p:sp>
          <p:nvSpPr>
            <p:cNvPr id="186" name="Google Shape;186;p12"/>
            <p:cNvSpPr/>
            <p:nvPr/>
          </p:nvSpPr>
          <p:spPr>
            <a:xfrm>
              <a:off x="-12667" y="4352590"/>
              <a:ext cx="6431657" cy="2511771"/>
            </a:xfrm>
            <a:custGeom>
              <a:avLst/>
              <a:gdLst/>
              <a:ahLst/>
              <a:cxnLst/>
              <a:rect l="l" t="t" r="r" b="b"/>
              <a:pathLst>
                <a:path w="6431657" h="2511771" extrusionOk="0">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rgbClr val="FFAA00">
                    <a:alpha val="3529"/>
                  </a:srgbClr>
                </a:gs>
                <a:gs pos="100000">
                  <a:srgbClr val="C07400">
                    <a:alpha val="2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7" name="Google Shape;187;p12"/>
            <p:cNvSpPr/>
            <p:nvPr/>
          </p:nvSpPr>
          <p:spPr>
            <a:xfrm>
              <a:off x="-12667" y="718133"/>
              <a:ext cx="6444342" cy="5936914"/>
            </a:xfrm>
            <a:custGeom>
              <a:avLst/>
              <a:gdLst/>
              <a:ahLst/>
              <a:cxnLst/>
              <a:rect l="l" t="t" r="r" b="b"/>
              <a:pathLst>
                <a:path w="6444342" h="5936914" extrusionOk="0">
                  <a:moveTo>
                    <a:pt x="12667" y="5930553"/>
                  </a:moveTo>
                  <a:lnTo>
                    <a:pt x="6443056" y="4796450"/>
                  </a:lnTo>
                  <a:lnTo>
                    <a:pt x="6443056" y="4785033"/>
                  </a:lnTo>
                  <a:lnTo>
                    <a:pt x="5605798" y="12667"/>
                  </a:lnTo>
                  <a:lnTo>
                    <a:pt x="12667" y="994541"/>
                  </a:lnTo>
                  <a:close/>
                </a:path>
              </a:pathLst>
            </a:custGeom>
            <a:gradFill>
              <a:gsLst>
                <a:gs pos="0">
                  <a:schemeClr val="accent5"/>
                </a:gs>
                <a:gs pos="100000">
                  <a:schemeClr val="lt2"/>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88" name="Google Shape;188;p12"/>
            <p:cNvSpPr/>
            <p:nvPr/>
          </p:nvSpPr>
          <p:spPr>
            <a:xfrm>
              <a:off x="-12667" y="1036544"/>
              <a:ext cx="6114514" cy="5366057"/>
            </a:xfrm>
            <a:custGeom>
              <a:avLst/>
              <a:gdLst/>
              <a:ahLst/>
              <a:cxnLst/>
              <a:rect l="l" t="t" r="r" b="b"/>
              <a:pathLst>
                <a:path w="6114514" h="5366057" extrusionOk="0">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89" name="Google Shape;189;p12"/>
          <p:cNvSpPr>
            <a:spLocks noGrp="1"/>
          </p:cNvSpPr>
          <p:nvPr>
            <p:ph type="pic" idx="2"/>
          </p:nvPr>
        </p:nvSpPr>
        <p:spPr>
          <a:xfrm>
            <a:off x="-1600" y="1096296"/>
            <a:ext cx="6052500" cy="5259900"/>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90" name="Google Shape;190;p12"/>
          <p:cNvSpPr txBox="1">
            <a:spLocks noGrp="1"/>
          </p:cNvSpPr>
          <p:nvPr>
            <p:ph type="body" idx="1"/>
          </p:nvPr>
        </p:nvSpPr>
        <p:spPr>
          <a:xfrm rot="719985">
            <a:off x="8526437" y="4052855"/>
            <a:ext cx="3689624" cy="6428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600"/>
              <a:buNone/>
              <a:defRPr sz="2600" b="1">
                <a:solidFill>
                  <a:schemeClr val="lt1"/>
                </a:solidFill>
              </a:defRPr>
            </a:lvl1pPr>
            <a:lvl2pPr marL="914400" lvl="1" indent="-228600" algn="l">
              <a:lnSpc>
                <a:spcPct val="90000"/>
              </a:lnSpc>
              <a:spcBef>
                <a:spcPts val="500"/>
              </a:spcBef>
              <a:spcAft>
                <a:spcPts val="0"/>
              </a:spcAft>
              <a:buClr>
                <a:schemeClr val="lt1"/>
              </a:buClr>
              <a:buSzPts val="2600"/>
              <a:buNone/>
              <a:defRPr sz="2600">
                <a:solidFill>
                  <a:schemeClr val="lt1"/>
                </a:solidFill>
              </a:defRPr>
            </a:lvl2pPr>
            <a:lvl3pPr marL="1371600" lvl="2" indent="-228600" algn="l">
              <a:lnSpc>
                <a:spcPct val="90000"/>
              </a:lnSpc>
              <a:spcBef>
                <a:spcPts val="500"/>
              </a:spcBef>
              <a:spcAft>
                <a:spcPts val="0"/>
              </a:spcAft>
              <a:buClr>
                <a:schemeClr val="lt1"/>
              </a:buClr>
              <a:buSzPts val="2600"/>
              <a:buNone/>
              <a:defRPr sz="2600">
                <a:solidFill>
                  <a:schemeClr val="lt1"/>
                </a:solidFill>
              </a:defRPr>
            </a:lvl3pPr>
            <a:lvl4pPr marL="1828800" lvl="3" indent="-228600" algn="l">
              <a:lnSpc>
                <a:spcPct val="90000"/>
              </a:lnSpc>
              <a:spcBef>
                <a:spcPts val="500"/>
              </a:spcBef>
              <a:spcAft>
                <a:spcPts val="0"/>
              </a:spcAft>
              <a:buClr>
                <a:schemeClr val="lt1"/>
              </a:buClr>
              <a:buSzPts val="2600"/>
              <a:buNone/>
              <a:defRPr sz="2600">
                <a:solidFill>
                  <a:schemeClr val="lt1"/>
                </a:solidFill>
              </a:defRPr>
            </a:lvl4pPr>
            <a:lvl5pPr marL="2286000" lvl="4" indent="-228600" algn="l">
              <a:lnSpc>
                <a:spcPct val="90000"/>
              </a:lnSpc>
              <a:spcBef>
                <a:spcPts val="500"/>
              </a:spcBef>
              <a:spcAft>
                <a:spcPts val="0"/>
              </a:spcAft>
              <a:buClr>
                <a:schemeClr val="lt1"/>
              </a:buClr>
              <a:buSzPts val="2600"/>
              <a:buNone/>
              <a:defRPr sz="2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ee inhoud met ondertitel">
  <p:cSld name="Twee inhoud met ondertitel">
    <p:spTree>
      <p:nvGrpSpPr>
        <p:cNvPr id="1" name="Shape 191"/>
        <p:cNvGrpSpPr/>
        <p:nvPr/>
      </p:nvGrpSpPr>
      <p:grpSpPr>
        <a:xfrm>
          <a:off x="0" y="0"/>
          <a:ext cx="0" cy="0"/>
          <a:chOff x="0" y="0"/>
          <a:chExt cx="0" cy="0"/>
        </a:xfrm>
      </p:grpSpPr>
      <p:grpSp>
        <p:nvGrpSpPr>
          <p:cNvPr id="192" name="Google Shape;192;p13"/>
          <p:cNvGrpSpPr/>
          <p:nvPr/>
        </p:nvGrpSpPr>
        <p:grpSpPr>
          <a:xfrm>
            <a:off x="10962819" y="5678470"/>
            <a:ext cx="1234840" cy="1051238"/>
            <a:chOff x="5626893" y="3026568"/>
            <a:chExt cx="937260" cy="800760"/>
          </a:xfrm>
        </p:grpSpPr>
        <p:sp>
          <p:nvSpPr>
            <p:cNvPr id="193" name="Google Shape;193;p1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94" name="Google Shape;194;p1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95" name="Google Shape;195;p13"/>
          <p:cNvSpPr txBox="1">
            <a:spLocks noGrp="1"/>
          </p:cNvSpPr>
          <p:nvPr>
            <p:ph type="body" idx="1"/>
          </p:nvPr>
        </p:nvSpPr>
        <p:spPr>
          <a:xfrm>
            <a:off x="1032739" y="2647949"/>
            <a:ext cx="45936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96" name="Google Shape;196;p13"/>
          <p:cNvSpPr txBox="1">
            <a:spLocks noGrp="1"/>
          </p:cNvSpPr>
          <p:nvPr>
            <p:ph type="body" idx="2"/>
          </p:nvPr>
        </p:nvSpPr>
        <p:spPr>
          <a:xfrm>
            <a:off x="1030139" y="3248025"/>
            <a:ext cx="45732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7" name="Google Shape;197;p13"/>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99" name="Google Shape;199;p13"/>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0" name="Google Shape;200;p13"/>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1" name="Google Shape;201;p13"/>
          <p:cNvSpPr txBox="1">
            <a:spLocks noGrp="1"/>
          </p:cNvSpPr>
          <p:nvPr>
            <p:ph type="title"/>
          </p:nvPr>
        </p:nvSpPr>
        <p:spPr>
          <a:xfrm rot="-360004">
            <a:off x="830526" y="849318"/>
            <a:ext cx="3923293" cy="10425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13"/>
          <p:cNvSpPr txBox="1">
            <a:spLocks noGrp="1"/>
          </p:cNvSpPr>
          <p:nvPr>
            <p:ph type="body" idx="3"/>
          </p:nvPr>
        </p:nvSpPr>
        <p:spPr>
          <a:xfrm>
            <a:off x="6207364" y="2647949"/>
            <a:ext cx="50760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p13"/>
          <p:cNvSpPr txBox="1">
            <a:spLocks noGrp="1"/>
          </p:cNvSpPr>
          <p:nvPr>
            <p:ph type="body" idx="4"/>
          </p:nvPr>
        </p:nvSpPr>
        <p:spPr>
          <a:xfrm>
            <a:off x="6207363" y="3248025"/>
            <a:ext cx="50733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13"/>
          <p:cNvSpPr txBox="1">
            <a:spLocks noGrp="1"/>
          </p:cNvSpPr>
          <p:nvPr>
            <p:ph type="body" idx="5"/>
          </p:nvPr>
        </p:nvSpPr>
        <p:spPr>
          <a:xfrm>
            <a:off x="5676900" y="1374622"/>
            <a:ext cx="5202900" cy="11157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205" name="Google Shape;205;p13"/>
          <p:cNvSpPr/>
          <p:nvPr/>
        </p:nvSpPr>
        <p:spPr>
          <a:xfrm>
            <a:off x="4200902"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3529"/>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06" name="Google Shape;206;p13"/>
          <p:cNvSpPr/>
          <p:nvPr/>
        </p:nvSpPr>
        <p:spPr>
          <a:xfrm>
            <a:off x="4406705"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51456" t="10696" r="5236" b="-8558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207"/>
        <p:cNvGrpSpPr/>
        <p:nvPr/>
      </p:nvGrpSpPr>
      <p:grpSpPr>
        <a:xfrm>
          <a:off x="0" y="0"/>
          <a:ext cx="0" cy="0"/>
          <a:chOff x="0" y="0"/>
          <a:chExt cx="0" cy="0"/>
        </a:xfrm>
      </p:grpSpPr>
      <p:grpSp>
        <p:nvGrpSpPr>
          <p:cNvPr id="208" name="Google Shape;208;p14"/>
          <p:cNvGrpSpPr/>
          <p:nvPr/>
        </p:nvGrpSpPr>
        <p:grpSpPr>
          <a:xfrm>
            <a:off x="-12700" y="-12700"/>
            <a:ext cx="12212320" cy="6882130"/>
            <a:chOff x="-12700" y="-12700"/>
            <a:chExt cx="12212320" cy="6882130"/>
          </a:xfrm>
        </p:grpSpPr>
        <p:sp>
          <p:nvSpPr>
            <p:cNvPr id="209" name="Google Shape;209;p14"/>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3529"/>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0" name="Google Shape;210;p14"/>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3529"/>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1" name="Google Shape;211;p14"/>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3529"/>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2" name="Google Shape;212;p14"/>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3529"/>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3" name="Google Shape;213;p14"/>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3529"/>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4" name="Google Shape;214;p14"/>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3529"/>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5" name="Google Shape;215;p14"/>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3529"/>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6" name="Google Shape;216;p14"/>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7" name="Google Shape;217;p14"/>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5" t="-98197" r="-65447" b="763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8" name="Google Shape;218;p14"/>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6" t="15840" r="1063"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19" name="Google Shape;219;p14"/>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207" t="11174" r="13004" b="-18234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0" name="Google Shape;220;p14"/>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1" name="Google Shape;221;p14"/>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2" name="Google Shape;222;p14"/>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3" name="Google Shape;223;p14"/>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24" name="Google Shape;224;p14"/>
          <p:cNvSpPr txBox="1">
            <a:spLocks noGrp="1"/>
          </p:cNvSpPr>
          <p:nvPr>
            <p:ph type="ctrTitle"/>
          </p:nvPr>
        </p:nvSpPr>
        <p:spPr>
          <a:xfrm rot="-579482">
            <a:off x="630489" y="2818944"/>
            <a:ext cx="4851360" cy="1827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5" name="Google Shape;225;p14"/>
          <p:cNvSpPr txBox="1">
            <a:spLocks noGrp="1"/>
          </p:cNvSpPr>
          <p:nvPr>
            <p:ph type="subTitle" idx="1"/>
          </p:nvPr>
        </p:nvSpPr>
        <p:spPr>
          <a:xfrm rot="853184">
            <a:off x="7075801" y="2826552"/>
            <a:ext cx="4975547" cy="16557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3200"/>
              <a:buFont typeface="Arial"/>
              <a:buNone/>
              <a:defRPr sz="32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226"/>
        <p:cNvGrpSpPr/>
        <p:nvPr/>
      </p:nvGrpSpPr>
      <p:grpSpPr>
        <a:xfrm>
          <a:off x="0" y="0"/>
          <a:ext cx="0" cy="0"/>
          <a:chOff x="0" y="0"/>
          <a:chExt cx="0" cy="0"/>
        </a:xfrm>
      </p:grpSpPr>
      <p:grpSp>
        <p:nvGrpSpPr>
          <p:cNvPr id="227" name="Google Shape;227;p15"/>
          <p:cNvGrpSpPr/>
          <p:nvPr/>
        </p:nvGrpSpPr>
        <p:grpSpPr>
          <a:xfrm>
            <a:off x="1980240" y="520107"/>
            <a:ext cx="10219388" cy="6350602"/>
            <a:chOff x="1980240" y="520107"/>
            <a:chExt cx="10219388" cy="6350602"/>
          </a:xfrm>
        </p:grpSpPr>
        <p:sp>
          <p:nvSpPr>
            <p:cNvPr id="228" name="Google Shape;228;p15"/>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8627"/>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29" name="Google Shape;229;p15"/>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0" name="Google Shape;230;p15"/>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231" name="Google Shape;231;p15"/>
          <p:cNvGrpSpPr/>
          <p:nvPr/>
        </p:nvGrpSpPr>
        <p:grpSpPr>
          <a:xfrm>
            <a:off x="10962819" y="5678470"/>
            <a:ext cx="1234840" cy="1051238"/>
            <a:chOff x="5626893" y="3026568"/>
            <a:chExt cx="937260" cy="800760"/>
          </a:xfrm>
        </p:grpSpPr>
        <p:sp>
          <p:nvSpPr>
            <p:cNvPr id="232" name="Google Shape;232;p1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3" name="Google Shape;233;p1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34" name="Google Shape;234;p15"/>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5" name="Google Shape;235;p15"/>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6" name="Google Shape;236;p1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7" name="Google Shape;237;p1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38" name="Google Shape;238;p15"/>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39" name="Google Shape;239;p15"/>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240" name="Google Shape;240;p15"/>
          <p:cNvGrpSpPr/>
          <p:nvPr/>
        </p:nvGrpSpPr>
        <p:grpSpPr>
          <a:xfrm>
            <a:off x="-12715" y="-12715"/>
            <a:ext cx="7434967" cy="5461206"/>
            <a:chOff x="-12715" y="-12715"/>
            <a:chExt cx="7434967" cy="5461206"/>
          </a:xfrm>
        </p:grpSpPr>
        <p:sp>
          <p:nvSpPr>
            <p:cNvPr id="241" name="Google Shape;241;p15"/>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2" name="Google Shape;242;p1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3" name="Google Shape;243;p15"/>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4" name="Google Shape;244;p15"/>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45" name="Google Shape;245;p15"/>
          <p:cNvSpPr txBox="1">
            <a:spLocks noGrp="1"/>
          </p:cNvSpPr>
          <p:nvPr>
            <p:ph type="body" idx="1"/>
          </p:nvPr>
        </p:nvSpPr>
        <p:spPr>
          <a:xfrm>
            <a:off x="3961075" y="3345999"/>
            <a:ext cx="7319700" cy="15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Font typeface="Arial"/>
              <a:buNone/>
              <a:defRPr sz="2800">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246"/>
        <p:cNvGrpSpPr/>
        <p:nvPr/>
      </p:nvGrpSpPr>
      <p:grpSpPr>
        <a:xfrm>
          <a:off x="0" y="0"/>
          <a:ext cx="0" cy="0"/>
          <a:chOff x="0" y="0"/>
          <a:chExt cx="0" cy="0"/>
        </a:xfrm>
      </p:grpSpPr>
      <p:grpSp>
        <p:nvGrpSpPr>
          <p:cNvPr id="247" name="Google Shape;247;p16"/>
          <p:cNvGrpSpPr/>
          <p:nvPr/>
        </p:nvGrpSpPr>
        <p:grpSpPr>
          <a:xfrm>
            <a:off x="10962819" y="5678470"/>
            <a:ext cx="1234840" cy="1051238"/>
            <a:chOff x="5626893" y="3026568"/>
            <a:chExt cx="937260" cy="800760"/>
          </a:xfrm>
        </p:grpSpPr>
        <p:sp>
          <p:nvSpPr>
            <p:cNvPr id="248" name="Google Shape;248;p1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49" name="Google Shape;249;p1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50" name="Google Shape;250;p16"/>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1" name="Google Shape;251;p16"/>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1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1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54" name="Google Shape;254;p16"/>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255" name="Google Shape;255;p16"/>
          <p:cNvGrpSpPr/>
          <p:nvPr/>
        </p:nvGrpSpPr>
        <p:grpSpPr>
          <a:xfrm>
            <a:off x="-12715" y="-12715"/>
            <a:ext cx="7434967" cy="5461206"/>
            <a:chOff x="-12715" y="-12715"/>
            <a:chExt cx="7434967" cy="5461206"/>
          </a:xfrm>
        </p:grpSpPr>
        <p:sp>
          <p:nvSpPr>
            <p:cNvPr id="256" name="Google Shape;256;p16"/>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7" name="Google Shape;257;p16"/>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8" name="Google Shape;258;p16"/>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59" name="Google Shape;259;p16"/>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60" name="Google Shape;260;p16"/>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1" name="Google Shape;261;p16"/>
          <p:cNvSpPr txBox="1">
            <a:spLocks noGrp="1"/>
          </p:cNvSpPr>
          <p:nvPr>
            <p:ph type="body" idx="1"/>
          </p:nvPr>
        </p:nvSpPr>
        <p:spPr>
          <a:xfrm>
            <a:off x="911225" y="1825625"/>
            <a:ext cx="10442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262"/>
        <p:cNvGrpSpPr/>
        <p:nvPr/>
      </p:nvGrpSpPr>
      <p:grpSpPr>
        <a:xfrm>
          <a:off x="0" y="0"/>
          <a:ext cx="0" cy="0"/>
          <a:chOff x="0" y="0"/>
          <a:chExt cx="0" cy="0"/>
        </a:xfrm>
      </p:grpSpPr>
      <p:grpSp>
        <p:nvGrpSpPr>
          <p:cNvPr id="263" name="Google Shape;263;p17"/>
          <p:cNvGrpSpPr/>
          <p:nvPr/>
        </p:nvGrpSpPr>
        <p:grpSpPr>
          <a:xfrm>
            <a:off x="10962819" y="5678470"/>
            <a:ext cx="1234840" cy="1051238"/>
            <a:chOff x="5626893" y="3026568"/>
            <a:chExt cx="937260" cy="800760"/>
          </a:xfrm>
        </p:grpSpPr>
        <p:sp>
          <p:nvSpPr>
            <p:cNvPr id="264" name="Google Shape;264;p1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5" name="Google Shape;265;p1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66" name="Google Shape;266;p17"/>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67" name="Google Shape;267;p17"/>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1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9" name="Google Shape;269;p1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70" name="Google Shape;270;p17"/>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271" name="Google Shape;271;p17"/>
          <p:cNvGrpSpPr/>
          <p:nvPr/>
        </p:nvGrpSpPr>
        <p:grpSpPr>
          <a:xfrm>
            <a:off x="-12715" y="-12715"/>
            <a:ext cx="7434967" cy="5461206"/>
            <a:chOff x="-12715" y="-12715"/>
            <a:chExt cx="7434967" cy="5461206"/>
          </a:xfrm>
        </p:grpSpPr>
        <p:sp>
          <p:nvSpPr>
            <p:cNvPr id="272" name="Google Shape;272;p17"/>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3" name="Google Shape;273;p17"/>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4" name="Google Shape;274;p17"/>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75" name="Google Shape;275;p17"/>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76" name="Google Shape;276;p17"/>
          <p:cNvSpPr txBox="1">
            <a:spLocks noGrp="1"/>
          </p:cNvSpPr>
          <p:nvPr>
            <p:ph type="title"/>
          </p:nvPr>
        </p:nvSpPr>
        <p:spPr>
          <a:xfrm rot="-420043">
            <a:off x="285901" y="312063"/>
            <a:ext cx="4391138" cy="13680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17"/>
          <p:cNvSpPr txBox="1">
            <a:spLocks noGrp="1"/>
          </p:cNvSpPr>
          <p:nvPr>
            <p:ph type="body" idx="1"/>
          </p:nvPr>
        </p:nvSpPr>
        <p:spPr>
          <a:xfrm>
            <a:off x="839788" y="1942689"/>
            <a:ext cx="51579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8" name="Google Shape;278;p17"/>
          <p:cNvSpPr txBox="1">
            <a:spLocks noGrp="1"/>
          </p:cNvSpPr>
          <p:nvPr>
            <p:ph type="body" idx="2"/>
          </p:nvPr>
        </p:nvSpPr>
        <p:spPr>
          <a:xfrm>
            <a:off x="839788" y="2638097"/>
            <a:ext cx="51579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17"/>
          <p:cNvSpPr txBox="1">
            <a:spLocks noGrp="1"/>
          </p:cNvSpPr>
          <p:nvPr>
            <p:ph type="body" idx="3"/>
          </p:nvPr>
        </p:nvSpPr>
        <p:spPr>
          <a:xfrm>
            <a:off x="6172200" y="1942689"/>
            <a:ext cx="51831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0" name="Google Shape;280;p17"/>
          <p:cNvSpPr txBox="1">
            <a:spLocks noGrp="1"/>
          </p:cNvSpPr>
          <p:nvPr>
            <p:ph type="body" idx="4"/>
          </p:nvPr>
        </p:nvSpPr>
        <p:spPr>
          <a:xfrm>
            <a:off x="6172200" y="2638097"/>
            <a:ext cx="51831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Chart dia">
  <p:cSld name="2_Chart dia">
    <p:spTree>
      <p:nvGrpSpPr>
        <p:cNvPr id="1" name="Shape 281"/>
        <p:cNvGrpSpPr/>
        <p:nvPr/>
      </p:nvGrpSpPr>
      <p:grpSpPr>
        <a:xfrm>
          <a:off x="0" y="0"/>
          <a:ext cx="0" cy="0"/>
          <a:chOff x="0" y="0"/>
          <a:chExt cx="0" cy="0"/>
        </a:xfrm>
      </p:grpSpPr>
      <p:grpSp>
        <p:nvGrpSpPr>
          <p:cNvPr id="282" name="Google Shape;282;p18"/>
          <p:cNvGrpSpPr/>
          <p:nvPr/>
        </p:nvGrpSpPr>
        <p:grpSpPr>
          <a:xfrm>
            <a:off x="10962819" y="5678470"/>
            <a:ext cx="1234840" cy="1051238"/>
            <a:chOff x="5626893" y="3026568"/>
            <a:chExt cx="937260" cy="800760"/>
          </a:xfrm>
        </p:grpSpPr>
        <p:sp>
          <p:nvSpPr>
            <p:cNvPr id="283" name="Google Shape;283;p1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4" name="Google Shape;284;p1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85" name="Google Shape;285;p1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6" name="Google Shape;286;p1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287" name="Google Shape;287;p18"/>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8" name="Google Shape;288;p18"/>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89" name="Google Shape;289;p18"/>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0" name="Google Shape;290;p18"/>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5" t="-152615" r="-103953" b="1021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1" name="Google Shape;291;p18"/>
          <p:cNvSpPr>
            <a:spLocks noGrp="1"/>
          </p:cNvSpPr>
          <p:nvPr>
            <p:ph type="pic" idx="2"/>
          </p:nvPr>
        </p:nvSpPr>
        <p:spPr>
          <a:xfrm>
            <a:off x="5183188" y="1347788"/>
            <a:ext cx="6172200" cy="4330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292" name="Google Shape;292;p18"/>
          <p:cNvSpPr txBox="1">
            <a:spLocks noGrp="1"/>
          </p:cNvSpPr>
          <p:nvPr>
            <p:ph type="body" idx="1"/>
          </p:nvPr>
        </p:nvSpPr>
        <p:spPr>
          <a:xfrm>
            <a:off x="839788" y="2603601"/>
            <a:ext cx="3932100" cy="30747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3" name="Google Shape;293;p18"/>
          <p:cNvSpPr txBox="1">
            <a:spLocks noGrp="1"/>
          </p:cNvSpPr>
          <p:nvPr>
            <p:ph type="title"/>
          </p:nvPr>
        </p:nvSpPr>
        <p:spPr>
          <a:xfrm rot="-371201">
            <a:off x="857635" y="725094"/>
            <a:ext cx="3833225" cy="13256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294"/>
        <p:cNvGrpSpPr/>
        <p:nvPr/>
      </p:nvGrpSpPr>
      <p:grpSpPr>
        <a:xfrm>
          <a:off x="0" y="0"/>
          <a:ext cx="0" cy="0"/>
          <a:chOff x="0" y="0"/>
          <a:chExt cx="0" cy="0"/>
        </a:xfrm>
      </p:grpSpPr>
      <p:grpSp>
        <p:nvGrpSpPr>
          <p:cNvPr id="295" name="Google Shape;295;p19"/>
          <p:cNvGrpSpPr/>
          <p:nvPr/>
        </p:nvGrpSpPr>
        <p:grpSpPr>
          <a:xfrm>
            <a:off x="10962819" y="5678470"/>
            <a:ext cx="1234840" cy="1051238"/>
            <a:chOff x="5626893" y="3026568"/>
            <a:chExt cx="937260" cy="800760"/>
          </a:xfrm>
        </p:grpSpPr>
        <p:sp>
          <p:nvSpPr>
            <p:cNvPr id="296" name="Google Shape;296;p1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297" name="Google Shape;297;p1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298" name="Google Shape;298;p19"/>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9" name="Google Shape;299;p1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1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301" name="Google Shape;301;p19"/>
          <p:cNvGrpSpPr/>
          <p:nvPr/>
        </p:nvGrpSpPr>
        <p:grpSpPr>
          <a:xfrm>
            <a:off x="-12715" y="-12715"/>
            <a:ext cx="7434967" cy="5461206"/>
            <a:chOff x="-12715" y="-12715"/>
            <a:chExt cx="7434967" cy="5461206"/>
          </a:xfrm>
        </p:grpSpPr>
        <p:sp>
          <p:nvSpPr>
            <p:cNvPr id="302" name="Google Shape;302;p19"/>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3" name="Google Shape;303;p19"/>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4" name="Google Shape;304;p19"/>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5" name="Google Shape;305;p19"/>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Handmatig">
  <p:cSld name="Handmatig">
    <p:bg>
      <p:bgPr>
        <a:solidFill>
          <a:schemeClr val="lt1"/>
        </a:solidFill>
        <a:effectLst/>
      </p:bgPr>
    </p:bg>
    <p:spTree>
      <p:nvGrpSpPr>
        <p:cNvPr id="1" name="Shape 306"/>
        <p:cNvGrpSpPr/>
        <p:nvPr/>
      </p:nvGrpSpPr>
      <p:grpSpPr>
        <a:xfrm>
          <a:off x="0" y="0"/>
          <a:ext cx="0" cy="0"/>
          <a:chOff x="0" y="0"/>
          <a:chExt cx="0" cy="0"/>
        </a:xfrm>
      </p:grpSpPr>
      <p:sp>
        <p:nvSpPr>
          <p:cNvPr id="307" name="Google Shape;307;p20"/>
          <p:cNvSpPr/>
          <p:nvPr/>
        </p:nvSpPr>
        <p:spPr>
          <a:xfrm>
            <a:off x="-12778" y="429785"/>
            <a:ext cx="7606298" cy="1490681"/>
          </a:xfrm>
          <a:custGeom>
            <a:avLst/>
            <a:gdLst/>
            <a:ahLst/>
            <a:cxnLst/>
            <a:rect l="l" t="t" r="r" b="b"/>
            <a:pathLst>
              <a:path w="7606298" h="1490681" extrusionOk="0">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rgbClr val="008EDC">
                  <a:alpha val="8627"/>
                </a:srgbClr>
              </a:gs>
              <a:gs pos="100000">
                <a:srgbClr val="008EDC">
                  <a:alpha val="20000"/>
                </a:srgbClr>
              </a:gs>
            </a:gsLst>
            <a:lin ang="6016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08" name="Google Shape;308;p20"/>
          <p:cNvSpPr txBox="1">
            <a:spLocks noGrp="1"/>
          </p:cNvSpPr>
          <p:nvPr>
            <p:ph type="body" idx="1"/>
          </p:nvPr>
        </p:nvSpPr>
        <p:spPr>
          <a:xfrm>
            <a:off x="7112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p20"/>
          <p:cNvSpPr txBox="1">
            <a:spLocks noGrp="1"/>
          </p:cNvSpPr>
          <p:nvPr>
            <p:ph type="body" idx="2"/>
          </p:nvPr>
        </p:nvSpPr>
        <p:spPr>
          <a:xfrm>
            <a:off x="1185863" y="2088090"/>
            <a:ext cx="3103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0" name="Google Shape;310;p20"/>
          <p:cNvSpPr txBox="1">
            <a:spLocks noGrp="1"/>
          </p:cNvSpPr>
          <p:nvPr>
            <p:ph type="body" idx="3"/>
          </p:nvPr>
        </p:nvSpPr>
        <p:spPr>
          <a:xfrm>
            <a:off x="48046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1" name="Google Shape;311;p20"/>
          <p:cNvSpPr txBox="1">
            <a:spLocks noGrp="1"/>
          </p:cNvSpPr>
          <p:nvPr>
            <p:ph type="body" idx="4"/>
          </p:nvPr>
        </p:nvSpPr>
        <p:spPr>
          <a:xfrm>
            <a:off x="5349603" y="2088090"/>
            <a:ext cx="22440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2" name="Google Shape;312;p20"/>
          <p:cNvSpPr txBox="1">
            <a:spLocks noGrp="1"/>
          </p:cNvSpPr>
          <p:nvPr>
            <p:ph type="body" idx="5"/>
          </p:nvPr>
        </p:nvSpPr>
        <p:spPr>
          <a:xfrm>
            <a:off x="7890713" y="1913782"/>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3" name="Google Shape;313;p20"/>
          <p:cNvSpPr txBox="1">
            <a:spLocks noGrp="1"/>
          </p:cNvSpPr>
          <p:nvPr>
            <p:ph type="body" idx="6"/>
          </p:nvPr>
        </p:nvSpPr>
        <p:spPr>
          <a:xfrm>
            <a:off x="8435716" y="2105869"/>
            <a:ext cx="2959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4" name="Google Shape;314;p20"/>
          <p:cNvSpPr txBox="1">
            <a:spLocks noGrp="1"/>
          </p:cNvSpPr>
          <p:nvPr>
            <p:ph type="body" idx="7"/>
          </p:nvPr>
        </p:nvSpPr>
        <p:spPr>
          <a:xfrm>
            <a:off x="89172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p20"/>
          <p:cNvSpPr txBox="1">
            <a:spLocks noGrp="1"/>
          </p:cNvSpPr>
          <p:nvPr>
            <p:ph type="body" idx="8"/>
          </p:nvPr>
        </p:nvSpPr>
        <p:spPr>
          <a:xfrm>
            <a:off x="2590348"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6" name="Google Shape;316;p20"/>
          <p:cNvSpPr txBox="1">
            <a:spLocks noGrp="1"/>
          </p:cNvSpPr>
          <p:nvPr>
            <p:ph type="body" idx="9"/>
          </p:nvPr>
        </p:nvSpPr>
        <p:spPr>
          <a:xfrm>
            <a:off x="479479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7" name="Google Shape;317;p20"/>
          <p:cNvSpPr txBox="1">
            <a:spLocks noGrp="1"/>
          </p:cNvSpPr>
          <p:nvPr>
            <p:ph type="body" idx="13"/>
          </p:nvPr>
        </p:nvSpPr>
        <p:spPr>
          <a:xfrm>
            <a:off x="7876955" y="2942030"/>
            <a:ext cx="3517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8" name="Google Shape;318;p20"/>
          <p:cNvSpPr txBox="1">
            <a:spLocks noGrp="1"/>
          </p:cNvSpPr>
          <p:nvPr>
            <p:ph type="body" idx="14"/>
          </p:nvPr>
        </p:nvSpPr>
        <p:spPr>
          <a:xfrm>
            <a:off x="891722" y="5607548"/>
            <a:ext cx="3397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1600"/>
              <a:buNone/>
              <a:defRPr sz="1600" b="0">
                <a:solidFill>
                  <a:schemeClr val="accent3"/>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9" name="Google Shape;319;p20"/>
          <p:cNvSpPr txBox="1">
            <a:spLocks noGrp="1"/>
          </p:cNvSpPr>
          <p:nvPr>
            <p:ph type="body" idx="15"/>
          </p:nvPr>
        </p:nvSpPr>
        <p:spPr>
          <a:xfrm>
            <a:off x="4794792" y="4909834"/>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0" name="Google Shape;320;p20"/>
          <p:cNvSpPr txBox="1">
            <a:spLocks noGrp="1"/>
          </p:cNvSpPr>
          <p:nvPr>
            <p:ph type="body" idx="16"/>
          </p:nvPr>
        </p:nvSpPr>
        <p:spPr>
          <a:xfrm>
            <a:off x="7890713" y="4909834"/>
            <a:ext cx="2692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1" name="Google Shape;321;p20"/>
          <p:cNvSpPr>
            <a:spLocks noGrp="1"/>
          </p:cNvSpPr>
          <p:nvPr>
            <p:ph type="pic" idx="17"/>
          </p:nvPr>
        </p:nvSpPr>
        <p:spPr>
          <a:xfrm>
            <a:off x="891723" y="3816446"/>
            <a:ext cx="1636800" cy="1618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2" name="Google Shape;322;p20"/>
          <p:cNvSpPr>
            <a:spLocks noGrp="1"/>
          </p:cNvSpPr>
          <p:nvPr>
            <p:ph type="pic" idx="18"/>
          </p:nvPr>
        </p:nvSpPr>
        <p:spPr>
          <a:xfrm>
            <a:off x="2590348" y="3816446"/>
            <a:ext cx="1636800" cy="1618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3" name="Google Shape;323;p20"/>
          <p:cNvSpPr>
            <a:spLocks noGrp="1"/>
          </p:cNvSpPr>
          <p:nvPr>
            <p:ph type="pic" idx="19"/>
          </p:nvPr>
        </p:nvSpPr>
        <p:spPr>
          <a:xfrm>
            <a:off x="4794793" y="3816446"/>
            <a:ext cx="2048400" cy="896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4" name="Google Shape;324;p20"/>
          <p:cNvSpPr>
            <a:spLocks noGrp="1"/>
          </p:cNvSpPr>
          <p:nvPr>
            <p:ph type="pic" idx="20"/>
          </p:nvPr>
        </p:nvSpPr>
        <p:spPr>
          <a:xfrm>
            <a:off x="7876955" y="3864572"/>
            <a:ext cx="1481400" cy="759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5" name="Google Shape;325;p20"/>
          <p:cNvSpPr txBox="1">
            <a:spLocks noGrp="1"/>
          </p:cNvSpPr>
          <p:nvPr>
            <p:ph type="title"/>
          </p:nvPr>
        </p:nvSpPr>
        <p:spPr>
          <a:xfrm>
            <a:off x="0" y="365125"/>
            <a:ext cx="7909500" cy="1069800"/>
          </a:xfrm>
          <a:prstGeom prst="rect">
            <a:avLst/>
          </a:prstGeom>
          <a:gradFill>
            <a:gsLst>
              <a:gs pos="0">
                <a:schemeClr val="accent2"/>
              </a:gs>
              <a:gs pos="100000">
                <a:schemeClr val="accent1"/>
              </a:gs>
            </a:gsLst>
            <a:lin ang="10800025" scaled="0"/>
          </a:gradFill>
          <a:ln>
            <a:noFill/>
          </a:ln>
        </p:spPr>
        <p:txBody>
          <a:bodyPr spcFirstLastPara="1" wrap="square" lIns="900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kstindeling 1">
  <p:cSld name="Tekstindeling 1">
    <p:spTree>
      <p:nvGrpSpPr>
        <p:cNvPr id="1" name="Shape 36"/>
        <p:cNvGrpSpPr/>
        <p:nvPr/>
      </p:nvGrpSpPr>
      <p:grpSpPr>
        <a:xfrm>
          <a:off x="0" y="0"/>
          <a:ext cx="0" cy="0"/>
          <a:chOff x="0" y="0"/>
          <a:chExt cx="0" cy="0"/>
        </a:xfrm>
      </p:grpSpPr>
      <p:grpSp>
        <p:nvGrpSpPr>
          <p:cNvPr id="37" name="Google Shape;37;p3"/>
          <p:cNvGrpSpPr/>
          <p:nvPr/>
        </p:nvGrpSpPr>
        <p:grpSpPr>
          <a:xfrm>
            <a:off x="10962819" y="5678470"/>
            <a:ext cx="1234840" cy="1051238"/>
            <a:chOff x="5626893" y="3026568"/>
            <a:chExt cx="937260" cy="800760"/>
          </a:xfrm>
        </p:grpSpPr>
        <p:sp>
          <p:nvSpPr>
            <p:cNvPr id="38" name="Google Shape;38;p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 name="Google Shape;39;p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0" name="Google Shape;40;p3"/>
          <p:cNvSpPr txBox="1">
            <a:spLocks noGrp="1"/>
          </p:cNvSpPr>
          <p:nvPr>
            <p:ph type="body" idx="1"/>
          </p:nvPr>
        </p:nvSpPr>
        <p:spPr>
          <a:xfrm>
            <a:off x="748030" y="2442380"/>
            <a:ext cx="3913500" cy="804600"/>
          </a:xfrm>
          <a:prstGeom prst="rect">
            <a:avLst/>
          </a:prstGeom>
          <a:gradFill>
            <a:gsLst>
              <a:gs pos="0">
                <a:schemeClr val="dk2"/>
              </a:gs>
              <a:gs pos="100000">
                <a:schemeClr val="dk1"/>
              </a:gs>
            </a:gsLst>
            <a:lin ang="10800025" scaled="0"/>
          </a:gradFill>
          <a:ln>
            <a:noFill/>
          </a:ln>
        </p:spPr>
        <p:txBody>
          <a:bodyPr spcFirstLastPara="1" wrap="square" lIns="144000" tIns="72000" rIns="91425" bIns="72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1" name="Google Shape;41;p3"/>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
          <p:cNvSpPr txBox="1">
            <a:spLocks noGrp="1"/>
          </p:cNvSpPr>
          <p:nvPr>
            <p:ph type="ftr" idx="11"/>
          </p:nvPr>
        </p:nvSpPr>
        <p:spPr>
          <a:xfrm>
            <a:off x="911225" y="5945824"/>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4" name="Google Shape;44;p3"/>
          <p:cNvSpPr/>
          <p:nvPr/>
        </p:nvSpPr>
        <p:spPr>
          <a:xfrm>
            <a:off x="0" y="591684"/>
            <a:ext cx="4520779" cy="105377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 name="Google Shape;45;p3"/>
          <p:cNvSpPr/>
          <p:nvPr/>
        </p:nvSpPr>
        <p:spPr>
          <a:xfrm>
            <a:off x="4969" y="124643"/>
            <a:ext cx="4653260" cy="1424492"/>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6" name="Google Shape;46;p3"/>
          <p:cNvSpPr txBox="1">
            <a:spLocks noGrp="1"/>
          </p:cNvSpPr>
          <p:nvPr>
            <p:ph type="title"/>
          </p:nvPr>
        </p:nvSpPr>
        <p:spPr>
          <a:xfrm rot="-360115">
            <a:off x="727614" y="708237"/>
            <a:ext cx="3933562" cy="73452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4000"/>
              <a:buFont typeface="Comic Sans MS"/>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
          <p:cNvSpPr txBox="1">
            <a:spLocks noGrp="1"/>
          </p:cNvSpPr>
          <p:nvPr>
            <p:ph type="body" idx="2"/>
          </p:nvPr>
        </p:nvSpPr>
        <p:spPr>
          <a:xfrm>
            <a:off x="808990" y="3392622"/>
            <a:ext cx="3913200" cy="22494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b="0">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8" name="Google Shape;48;p3"/>
          <p:cNvGrpSpPr/>
          <p:nvPr/>
        </p:nvGrpSpPr>
        <p:grpSpPr>
          <a:xfrm>
            <a:off x="6642316" y="-10465"/>
            <a:ext cx="5234680" cy="5318931"/>
            <a:chOff x="5518024" y="-12700"/>
            <a:chExt cx="6359713" cy="6455013"/>
          </a:xfrm>
        </p:grpSpPr>
        <p:sp>
          <p:nvSpPr>
            <p:cNvPr id="49" name="Google Shape;49;p3"/>
            <p:cNvSpPr/>
            <p:nvPr/>
          </p:nvSpPr>
          <p:spPr>
            <a:xfrm>
              <a:off x="5518024" y="-12700"/>
              <a:ext cx="2287209" cy="5565543"/>
            </a:xfrm>
            <a:custGeom>
              <a:avLst/>
              <a:gdLst/>
              <a:ahLst/>
              <a:cxnLst/>
              <a:rect l="l" t="t" r="r" b="b"/>
              <a:pathLst>
                <a:path w="2287209" h="5565543" extrusionOk="0">
                  <a:moveTo>
                    <a:pt x="1132162" y="5560454"/>
                  </a:moveTo>
                  <a:lnTo>
                    <a:pt x="2283391" y="12700"/>
                  </a:lnTo>
                  <a:lnTo>
                    <a:pt x="552736" y="12700"/>
                  </a:lnTo>
                  <a:cubicBezTo>
                    <a:pt x="569255" y="560360"/>
                    <a:pt x="573067" y="2477804"/>
                    <a:pt x="12700" y="5359688"/>
                  </a:cubicBezTo>
                  <a:cubicBezTo>
                    <a:pt x="363406" y="5395267"/>
                    <a:pt x="1132162" y="5560454"/>
                    <a:pt x="1132162" y="5560454"/>
                  </a:cubicBezTo>
                  <a:close/>
                </a:path>
              </a:pathLst>
            </a:custGeom>
            <a:gradFill>
              <a:gsLst>
                <a:gs pos="0">
                  <a:srgbClr val="FFAA00">
                    <a:alpha val="4705"/>
                  </a:srgbClr>
                </a:gs>
                <a:gs pos="3000">
                  <a:srgbClr val="FFAA00">
                    <a:alpha val="4705"/>
                  </a:srgbClr>
                </a:gs>
                <a:gs pos="100000">
                  <a:srgbClr val="FFAA00">
                    <a:alpha val="48627"/>
                  </a:srgbClr>
                </a:gs>
              </a:gsLst>
              <a:lin ang="587992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 name="Google Shape;50;p3"/>
            <p:cNvSpPr/>
            <p:nvPr/>
          </p:nvSpPr>
          <p:spPr>
            <a:xfrm>
              <a:off x="5537084" y="-12700"/>
              <a:ext cx="6340653" cy="6455013"/>
            </a:xfrm>
            <a:custGeom>
              <a:avLst/>
              <a:gdLst/>
              <a:ahLst/>
              <a:cxnLst/>
              <a:rect l="l" t="t" r="r" b="b"/>
              <a:pathLst>
                <a:path w="6340653" h="6455013" extrusionOk="0">
                  <a:moveTo>
                    <a:pt x="5080140" y="6446112"/>
                  </a:moveTo>
                  <a:lnTo>
                    <a:pt x="6334294" y="545112"/>
                  </a:lnTo>
                  <a:lnTo>
                    <a:pt x="3831070" y="12700"/>
                  </a:lnTo>
                  <a:lnTo>
                    <a:pt x="1151222" y="12700"/>
                  </a:lnTo>
                  <a:lnTo>
                    <a:pt x="12700" y="5369854"/>
                  </a:lnTo>
                  <a:close/>
                </a:path>
              </a:pathLst>
            </a:custGeom>
            <a:gradFill>
              <a:gsLst>
                <a:gs pos="0">
                  <a:schemeClr val="accent5"/>
                </a:gs>
                <a:gs pos="3000">
                  <a:schemeClr val="accent5"/>
                </a:gs>
                <a:gs pos="100000">
                  <a:schemeClr val="lt2"/>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 name="Google Shape;51;p3"/>
            <p:cNvSpPr/>
            <p:nvPr/>
          </p:nvSpPr>
          <p:spPr>
            <a:xfrm>
              <a:off x="5830609" y="-12700"/>
              <a:ext cx="5756143" cy="6150052"/>
            </a:xfrm>
            <a:custGeom>
              <a:avLst/>
              <a:gdLst/>
              <a:ahLst/>
              <a:cxnLst/>
              <a:rect l="l" t="t" r="r" b="b"/>
              <a:pathLst>
                <a:path w="5756143" h="6150052" extrusionOk="0">
                  <a:moveTo>
                    <a:pt x="5715476" y="764938"/>
                  </a:moveTo>
                  <a:lnTo>
                    <a:pt x="4579496" y="6113197"/>
                  </a:lnTo>
                  <a:lnTo>
                    <a:pt x="43196" y="5150027"/>
                  </a:lnTo>
                  <a:lnTo>
                    <a:pt x="1134704" y="12700"/>
                  </a:lnTo>
                  <a:lnTo>
                    <a:pt x="1109290" y="12700"/>
                  </a:lnTo>
                  <a:lnTo>
                    <a:pt x="12700" y="5169087"/>
                  </a:lnTo>
                  <a:lnTo>
                    <a:pt x="4598556" y="6143693"/>
                  </a:lnTo>
                  <a:lnTo>
                    <a:pt x="5743431" y="757314"/>
                  </a:lnTo>
                  <a:lnTo>
                    <a:pt x="5745972" y="744607"/>
                  </a:lnTo>
                  <a:lnTo>
                    <a:pt x="2299910" y="12700"/>
                  </a:lnTo>
                  <a:lnTo>
                    <a:pt x="2177925"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2" name="Google Shape;52;p3"/>
          <p:cNvSpPr>
            <a:spLocks noGrp="1"/>
          </p:cNvSpPr>
          <p:nvPr>
            <p:ph type="pic" idx="3"/>
          </p:nvPr>
        </p:nvSpPr>
        <p:spPr>
          <a:xfrm rot="719982">
            <a:off x="6384246" y="209531"/>
            <a:ext cx="4647760" cy="5472153"/>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ideo met bijschrift">
  <p:cSld name="Video met bijschrift">
    <p:spTree>
      <p:nvGrpSpPr>
        <p:cNvPr id="1" name="Shape 332"/>
        <p:cNvGrpSpPr/>
        <p:nvPr/>
      </p:nvGrpSpPr>
      <p:grpSpPr>
        <a:xfrm>
          <a:off x="0" y="0"/>
          <a:ext cx="0" cy="0"/>
          <a:chOff x="0" y="0"/>
          <a:chExt cx="0" cy="0"/>
        </a:xfrm>
      </p:grpSpPr>
      <p:grpSp>
        <p:nvGrpSpPr>
          <p:cNvPr id="333" name="Google Shape;333;p22"/>
          <p:cNvGrpSpPr/>
          <p:nvPr/>
        </p:nvGrpSpPr>
        <p:grpSpPr>
          <a:xfrm>
            <a:off x="10962819" y="5678470"/>
            <a:ext cx="1234840" cy="1051238"/>
            <a:chOff x="5626893" y="3026568"/>
            <a:chExt cx="937260" cy="800760"/>
          </a:xfrm>
        </p:grpSpPr>
        <p:sp>
          <p:nvSpPr>
            <p:cNvPr id="334" name="Google Shape;334;p2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35" name="Google Shape;335;p2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36" name="Google Shape;336;p22"/>
          <p:cNvSpPr txBox="1">
            <a:spLocks noGrp="1"/>
          </p:cNvSpPr>
          <p:nvPr>
            <p:ph type="title"/>
          </p:nvPr>
        </p:nvSpPr>
        <p:spPr>
          <a:xfrm>
            <a:off x="4111752" y="5382175"/>
            <a:ext cx="39684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lvl1pPr lvl="0" algn="l">
              <a:lnSpc>
                <a:spcPct val="90000"/>
              </a:lnSpc>
              <a:spcBef>
                <a:spcPts val="0"/>
              </a:spcBef>
              <a:spcAft>
                <a:spcPts val="0"/>
              </a:spcAft>
              <a:buClr>
                <a:schemeClr val="lt1"/>
              </a:buClr>
              <a:buSzPts val="2000"/>
              <a:buFont typeface="Libre Franklin"/>
              <a:buNone/>
              <a:defRPr sz="2000" b="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7" name="Google Shape;337;p22"/>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8" name="Google Shape;338;p2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39" name="Google Shape;339;p22"/>
          <p:cNvSpPr>
            <a:spLocks noGrp="1"/>
          </p:cNvSpPr>
          <p:nvPr>
            <p:ph type="media" idx="2"/>
          </p:nvPr>
        </p:nvSpPr>
        <p:spPr>
          <a:xfrm>
            <a:off x="1743456" y="1113044"/>
            <a:ext cx="8705100" cy="40509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40" name="Google Shape;340;p22"/>
          <p:cNvSpPr/>
          <p:nvPr/>
        </p:nvSpPr>
        <p:spPr>
          <a:xfrm>
            <a:off x="-12729" y="3056551"/>
            <a:ext cx="1309592" cy="470436"/>
          </a:xfrm>
          <a:custGeom>
            <a:avLst/>
            <a:gdLst/>
            <a:ahLst/>
            <a:cxnLst/>
            <a:rect l="l" t="t" r="r" b="b"/>
            <a:pathLst>
              <a:path w="1309592" h="470436" extrusionOk="0">
                <a:moveTo>
                  <a:pt x="1296892" y="12728"/>
                </a:moveTo>
                <a:lnTo>
                  <a:pt x="544194" y="13999"/>
                </a:lnTo>
                <a:lnTo>
                  <a:pt x="12728" y="128430"/>
                </a:lnTo>
                <a:lnTo>
                  <a:pt x="12728" y="469178"/>
                </a:lnTo>
                <a:lnTo>
                  <a:pt x="652267" y="335676"/>
                </a:lnTo>
                <a:close/>
              </a:path>
            </a:pathLst>
          </a:custGeom>
          <a:gradFill>
            <a:gsLst>
              <a:gs pos="0">
                <a:srgbClr val="D3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1" name="Google Shape;341;p22"/>
          <p:cNvSpPr/>
          <p:nvPr/>
        </p:nvSpPr>
        <p:spPr>
          <a:xfrm>
            <a:off x="-12729" y="2995521"/>
            <a:ext cx="1525739" cy="737440"/>
          </a:xfrm>
          <a:custGeom>
            <a:avLst/>
            <a:gdLst/>
            <a:ahLst/>
            <a:cxnLst/>
            <a:rect l="l" t="t" r="r" b="b"/>
            <a:pathLst>
              <a:path w="1525739" h="737440" extrusionOk="0">
                <a:moveTo>
                  <a:pt x="12728" y="736182"/>
                </a:moveTo>
                <a:lnTo>
                  <a:pt x="1520667" y="415777"/>
                </a:lnTo>
                <a:lnTo>
                  <a:pt x="1435480" y="12728"/>
                </a:lnTo>
                <a:lnTo>
                  <a:pt x="12728" y="315333"/>
                </a:lnTo>
                <a:close/>
              </a:path>
            </a:pathLst>
          </a:custGeom>
          <a:blipFill rotWithShape="1">
            <a:blip r:embed="rId2">
              <a:alphaModFix/>
            </a:blip>
            <a:stretch>
              <a:fillRect l="-173076" t="23836" r="3053" b="-74789"/>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Libre Franklin"/>
                <a:ea typeface="Libre Franklin"/>
                <a:cs typeface="Libre Franklin"/>
                <a:sym typeface="Libre Franklin"/>
              </a:rPr>
              <a:t> </a:t>
            </a:r>
            <a:endParaRPr sz="1400" b="0" i="0" u="none" strike="noStrike" cap="none">
              <a:solidFill>
                <a:srgbClr val="000000"/>
              </a:solidFill>
              <a:latin typeface="Arial"/>
              <a:ea typeface="Arial"/>
              <a:cs typeface="Arial"/>
              <a:sym typeface="Arial"/>
            </a:endParaRPr>
          </a:p>
        </p:txBody>
      </p:sp>
      <p:sp>
        <p:nvSpPr>
          <p:cNvPr id="342" name="Google Shape;342;p22"/>
          <p:cNvSpPr/>
          <p:nvPr/>
        </p:nvSpPr>
        <p:spPr>
          <a:xfrm>
            <a:off x="10792048" y="-12728"/>
            <a:ext cx="1398594" cy="1665598"/>
          </a:xfrm>
          <a:custGeom>
            <a:avLst/>
            <a:gdLst/>
            <a:ahLst/>
            <a:cxnLst/>
            <a:rect l="l" t="t" r="r" b="b"/>
            <a:pathLst>
              <a:path w="1398594" h="1665598" extrusionOk="0">
                <a:moveTo>
                  <a:pt x="1206619" y="12728"/>
                </a:moveTo>
                <a:lnTo>
                  <a:pt x="333133" y="1010815"/>
                </a:lnTo>
                <a:lnTo>
                  <a:pt x="12728" y="1656712"/>
                </a:lnTo>
                <a:lnTo>
                  <a:pt x="612852" y="1202804"/>
                </a:lnTo>
                <a:lnTo>
                  <a:pt x="1394793" y="297532"/>
                </a:lnTo>
                <a:lnTo>
                  <a:pt x="1394793" y="12728"/>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3" name="Google Shape;343;p22"/>
          <p:cNvSpPr/>
          <p:nvPr/>
        </p:nvSpPr>
        <p:spPr>
          <a:xfrm>
            <a:off x="10686456" y="-12728"/>
            <a:ext cx="1513024" cy="1983460"/>
          </a:xfrm>
          <a:custGeom>
            <a:avLst/>
            <a:gdLst/>
            <a:ahLst/>
            <a:cxnLst/>
            <a:rect l="l" t="t" r="r" b="b"/>
            <a:pathLst>
              <a:path w="1513024" h="1983460" extrusionOk="0">
                <a:moveTo>
                  <a:pt x="1505410" y="12728"/>
                </a:moveTo>
                <a:lnTo>
                  <a:pt x="1504139" y="12728"/>
                </a:lnTo>
                <a:lnTo>
                  <a:pt x="12728" y="1699941"/>
                </a:lnTo>
                <a:lnTo>
                  <a:pt x="321691" y="1972031"/>
                </a:lnTo>
                <a:lnTo>
                  <a:pt x="1505410" y="633195"/>
                </a:lnTo>
                <a:close/>
              </a:path>
            </a:pathLst>
          </a:custGeom>
          <a:blipFill rotWithShape="1">
            <a:blip r:embed="rId3">
              <a:alphaModFix/>
            </a:blip>
            <a:stretch>
              <a:fillRect l="10175" t="-69716" r="-101658" b="63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eldia met afbeelding">
  <p:cSld name="Titeldia met afbeelding">
    <p:spTree>
      <p:nvGrpSpPr>
        <p:cNvPr id="1" name="Shape 344"/>
        <p:cNvGrpSpPr/>
        <p:nvPr/>
      </p:nvGrpSpPr>
      <p:grpSpPr>
        <a:xfrm>
          <a:off x="0" y="0"/>
          <a:ext cx="0" cy="0"/>
          <a:chOff x="0" y="0"/>
          <a:chExt cx="0" cy="0"/>
        </a:xfrm>
      </p:grpSpPr>
      <p:grpSp>
        <p:nvGrpSpPr>
          <p:cNvPr id="345" name="Google Shape;345;p23"/>
          <p:cNvGrpSpPr/>
          <p:nvPr/>
        </p:nvGrpSpPr>
        <p:grpSpPr>
          <a:xfrm>
            <a:off x="-12700" y="-12700"/>
            <a:ext cx="12212320" cy="6882130"/>
            <a:chOff x="-12700" y="-12700"/>
            <a:chExt cx="12212320" cy="6882130"/>
          </a:xfrm>
        </p:grpSpPr>
        <p:sp>
          <p:nvSpPr>
            <p:cNvPr id="346" name="Google Shape;346;p23"/>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3529"/>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7" name="Google Shape;347;p23"/>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3529"/>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8" name="Google Shape;348;p23"/>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3529"/>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49" name="Google Shape;349;p23"/>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3529"/>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0" name="Google Shape;350;p23"/>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3529"/>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1" name="Google Shape;351;p23"/>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3529"/>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2" name="Google Shape;352;p23"/>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3529"/>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3" name="Google Shape;353;p23"/>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4" name="Google Shape;354;p23"/>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7" t="-98199" r="-65449" b="76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5" name="Google Shape;355;p23"/>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9" t="15840" r="1066"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6" name="Google Shape;356;p23"/>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9" t="11166" r="12996" b="-18233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7" name="Google Shape;357;p23"/>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8" name="Google Shape;358;p23"/>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59" name="Google Shape;359;p23"/>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0" name="Google Shape;360;p23"/>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61" name="Google Shape;361;p23"/>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2600"/>
              <a:buNone/>
              <a:defRPr sz="26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62" name="Google Shape;362;p23"/>
          <p:cNvSpPr>
            <a:spLocks noGrp="1"/>
          </p:cNvSpPr>
          <p:nvPr>
            <p:ph type="pic" idx="2"/>
          </p:nvPr>
        </p:nvSpPr>
        <p:spPr>
          <a:xfrm>
            <a:off x="90" y="1115082"/>
            <a:ext cx="6230700" cy="5314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63" name="Google Shape;363;p23"/>
          <p:cNvSpPr txBox="1">
            <a:spLocks noGrp="1"/>
          </p:cNvSpPr>
          <p:nvPr>
            <p:ph type="ctrTitle"/>
          </p:nvPr>
        </p:nvSpPr>
        <p:spPr>
          <a:xfrm rot="839958">
            <a:off x="7262512" y="2726127"/>
            <a:ext cx="4851393" cy="1826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4" name="Google Shape;364;p23"/>
          <p:cNvSpPr txBox="1">
            <a:spLocks noGrp="1"/>
          </p:cNvSpPr>
          <p:nvPr>
            <p:ph type="body" idx="3"/>
          </p:nvPr>
        </p:nvSpPr>
        <p:spPr>
          <a:xfrm rot="720303">
            <a:off x="9571738" y="580737"/>
            <a:ext cx="1391841" cy="858756"/>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600"/>
              <a:buNone/>
              <a:defRPr sz="26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ekoptekst met afbeelding">
  <p:cSld name="Sectiekoptekst met afbeelding">
    <p:spTree>
      <p:nvGrpSpPr>
        <p:cNvPr id="1" name="Shape 365"/>
        <p:cNvGrpSpPr/>
        <p:nvPr/>
      </p:nvGrpSpPr>
      <p:grpSpPr>
        <a:xfrm>
          <a:off x="0" y="0"/>
          <a:ext cx="0" cy="0"/>
          <a:chOff x="0" y="0"/>
          <a:chExt cx="0" cy="0"/>
        </a:xfrm>
      </p:grpSpPr>
      <p:grpSp>
        <p:nvGrpSpPr>
          <p:cNvPr id="366" name="Google Shape;366;p24"/>
          <p:cNvGrpSpPr/>
          <p:nvPr/>
        </p:nvGrpSpPr>
        <p:grpSpPr>
          <a:xfrm>
            <a:off x="5953568" y="2716688"/>
            <a:ext cx="6246090" cy="4153929"/>
            <a:chOff x="1980240" y="520107"/>
            <a:chExt cx="10219388" cy="6350602"/>
          </a:xfrm>
        </p:grpSpPr>
        <p:sp>
          <p:nvSpPr>
            <p:cNvPr id="367" name="Google Shape;367;p24"/>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8627"/>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8" name="Google Shape;368;p24"/>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69" name="Google Shape;369;p24"/>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370" name="Google Shape;370;p24"/>
          <p:cNvGrpSpPr/>
          <p:nvPr/>
        </p:nvGrpSpPr>
        <p:grpSpPr>
          <a:xfrm>
            <a:off x="10962819" y="5678470"/>
            <a:ext cx="1234840" cy="1051238"/>
            <a:chOff x="5626893" y="3026568"/>
            <a:chExt cx="937260" cy="800760"/>
          </a:xfrm>
        </p:grpSpPr>
        <p:sp>
          <p:nvSpPr>
            <p:cNvPr id="371" name="Google Shape;371;p24"/>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2" name="Google Shape;372;p24"/>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73" name="Google Shape;373;p24"/>
          <p:cNvSpPr/>
          <p:nvPr/>
        </p:nvSpPr>
        <p:spPr>
          <a:xfrm>
            <a:off x="-24517" y="970945"/>
            <a:ext cx="4028075" cy="636508"/>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4" name="Google Shape;374;p24"/>
          <p:cNvSpPr>
            <a:spLocks noGrp="1"/>
          </p:cNvSpPr>
          <p:nvPr>
            <p:ph type="pic" idx="2"/>
          </p:nvPr>
        </p:nvSpPr>
        <p:spPr>
          <a:xfrm>
            <a:off x="7282692" y="2990829"/>
            <a:ext cx="4909200" cy="386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75" name="Google Shape;375;p24"/>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6" name="Google Shape;376;p24"/>
          <p:cNvSpPr txBox="1">
            <a:spLocks noGrp="1"/>
          </p:cNvSpPr>
          <p:nvPr>
            <p:ph type="ftr" idx="11"/>
          </p:nvPr>
        </p:nvSpPr>
        <p:spPr>
          <a:xfrm>
            <a:off x="911225" y="5945824"/>
            <a:ext cx="2639400" cy="467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7" name="Google Shape;377;p24"/>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78" name="Google Shape;378;p24"/>
          <p:cNvSpPr/>
          <p:nvPr/>
        </p:nvSpPr>
        <p:spPr>
          <a:xfrm>
            <a:off x="-39882" y="141672"/>
            <a:ext cx="4567767" cy="1306125"/>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79" name="Google Shape;379;p24"/>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380" name="Google Shape;380;p24"/>
          <p:cNvGrpSpPr/>
          <p:nvPr/>
        </p:nvGrpSpPr>
        <p:grpSpPr>
          <a:xfrm>
            <a:off x="-12715" y="-12715"/>
            <a:ext cx="7434967" cy="5461206"/>
            <a:chOff x="-12715" y="-12715"/>
            <a:chExt cx="7434967" cy="5461206"/>
          </a:xfrm>
        </p:grpSpPr>
        <p:sp>
          <p:nvSpPr>
            <p:cNvPr id="381" name="Google Shape;381;p24"/>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2" name="Google Shape;382;p24"/>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3" name="Google Shape;383;p24"/>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4" name="Google Shape;384;p24"/>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eldia">
  <p:cSld name="Tabeldia">
    <p:spTree>
      <p:nvGrpSpPr>
        <p:cNvPr id="1" name="Shape 385"/>
        <p:cNvGrpSpPr/>
        <p:nvPr/>
      </p:nvGrpSpPr>
      <p:grpSpPr>
        <a:xfrm>
          <a:off x="0" y="0"/>
          <a:ext cx="0" cy="0"/>
          <a:chOff x="0" y="0"/>
          <a:chExt cx="0" cy="0"/>
        </a:xfrm>
      </p:grpSpPr>
      <p:grpSp>
        <p:nvGrpSpPr>
          <p:cNvPr id="386" name="Google Shape;386;p25"/>
          <p:cNvGrpSpPr/>
          <p:nvPr/>
        </p:nvGrpSpPr>
        <p:grpSpPr>
          <a:xfrm>
            <a:off x="10962819" y="5678470"/>
            <a:ext cx="1234840" cy="1051238"/>
            <a:chOff x="5626893" y="3026568"/>
            <a:chExt cx="937260" cy="800760"/>
          </a:xfrm>
        </p:grpSpPr>
        <p:sp>
          <p:nvSpPr>
            <p:cNvPr id="387" name="Google Shape;387;p2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88" name="Google Shape;388;p2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389" name="Google Shape;389;p2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0" name="Google Shape;390;p2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391" name="Google Shape;391;p25"/>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2" name="Google Shape;392;p25"/>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3" name="Google Shape;393;p25"/>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4" name="Google Shape;394;p25"/>
          <p:cNvSpPr txBox="1">
            <a:spLocks noGrp="1"/>
          </p:cNvSpPr>
          <p:nvPr>
            <p:ph type="body" idx="1"/>
          </p:nvPr>
        </p:nvSpPr>
        <p:spPr>
          <a:xfrm>
            <a:off x="748030" y="3314576"/>
            <a:ext cx="3200400" cy="1700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395" name="Google Shape;395;p25"/>
          <p:cNvSpPr/>
          <p:nvPr/>
        </p:nvSpPr>
        <p:spPr>
          <a:xfrm>
            <a:off x="2641930"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3529"/>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396" name="Google Shape;396;p25"/>
          <p:cNvSpPr/>
          <p:nvPr/>
        </p:nvSpPr>
        <p:spPr>
          <a:xfrm>
            <a:off x="2847733"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76809" t="10697" r="6326" b="-11460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fbeelding met bijschrift">
  <p:cSld name="Afbeelding met bijschrift">
    <p:spTree>
      <p:nvGrpSpPr>
        <p:cNvPr id="1" name="Shape 397"/>
        <p:cNvGrpSpPr/>
        <p:nvPr/>
      </p:nvGrpSpPr>
      <p:grpSpPr>
        <a:xfrm>
          <a:off x="0" y="0"/>
          <a:ext cx="0" cy="0"/>
          <a:chOff x="0" y="0"/>
          <a:chExt cx="0" cy="0"/>
        </a:xfrm>
      </p:grpSpPr>
      <p:grpSp>
        <p:nvGrpSpPr>
          <p:cNvPr id="398" name="Google Shape;398;p26"/>
          <p:cNvGrpSpPr/>
          <p:nvPr/>
        </p:nvGrpSpPr>
        <p:grpSpPr>
          <a:xfrm>
            <a:off x="10962819" y="5678470"/>
            <a:ext cx="1234840" cy="1051238"/>
            <a:chOff x="5626893" y="3026568"/>
            <a:chExt cx="937260" cy="800760"/>
          </a:xfrm>
        </p:grpSpPr>
        <p:sp>
          <p:nvSpPr>
            <p:cNvPr id="399" name="Google Shape;399;p2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0" name="Google Shape;400;p2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01" name="Google Shape;401;p2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2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403" name="Google Shape;403;p26"/>
          <p:cNvGrpSpPr/>
          <p:nvPr/>
        </p:nvGrpSpPr>
        <p:grpSpPr>
          <a:xfrm>
            <a:off x="6478665" y="-12694"/>
            <a:ext cx="5717039" cy="3630725"/>
            <a:chOff x="227974" y="-12694"/>
            <a:chExt cx="11967843" cy="5689900"/>
          </a:xfrm>
        </p:grpSpPr>
        <p:sp>
          <p:nvSpPr>
            <p:cNvPr id="404" name="Google Shape;404;p26"/>
            <p:cNvSpPr/>
            <p:nvPr/>
          </p:nvSpPr>
          <p:spPr>
            <a:xfrm>
              <a:off x="227974" y="-12694"/>
              <a:ext cx="2146413" cy="5677200"/>
            </a:xfrm>
            <a:custGeom>
              <a:avLst/>
              <a:gdLst/>
              <a:ahLst/>
              <a:cxnLst/>
              <a:rect l="l" t="t" r="r" b="b"/>
              <a:pathLst>
                <a:path w="2146413" h="5677200" extrusionOk="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rgbClr val="FFAA00">
                    <a:alpha val="3529"/>
                  </a:srgbClr>
                </a:gs>
                <a:gs pos="100000">
                  <a:schemeClr val="accent5"/>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5" name="Google Shape;405;p26"/>
            <p:cNvSpPr/>
            <p:nvPr/>
          </p:nvSpPr>
          <p:spPr>
            <a:xfrm>
              <a:off x="866818" y="-12694"/>
              <a:ext cx="11328999" cy="5689900"/>
            </a:xfrm>
            <a:custGeom>
              <a:avLst/>
              <a:gdLst/>
              <a:ahLst/>
              <a:cxnLst/>
              <a:rect l="l" t="t" r="r" b="b"/>
              <a:pathLst>
                <a:path w="11328999" h="5689900" extrusionOk="0">
                  <a:moveTo>
                    <a:pt x="11322642" y="4653519"/>
                  </a:moveTo>
                  <a:lnTo>
                    <a:pt x="11322642" y="12694"/>
                  </a:lnTo>
                  <a:lnTo>
                    <a:pt x="12694" y="12694"/>
                  </a:lnTo>
                  <a:lnTo>
                    <a:pt x="560093" y="5689894"/>
                  </a:lnTo>
                  <a:close/>
                </a:path>
              </a:pathLst>
            </a:custGeom>
            <a:gradFill>
              <a:gsLst>
                <a:gs pos="0">
                  <a:schemeClr val="accent5"/>
                </a:gs>
                <a:gs pos="100000">
                  <a:schemeClr val="l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06" name="Google Shape;406;p26"/>
            <p:cNvSpPr/>
            <p:nvPr/>
          </p:nvSpPr>
          <p:spPr>
            <a:xfrm>
              <a:off x="1152583" y="-12694"/>
              <a:ext cx="11036883" cy="5410485"/>
            </a:xfrm>
            <a:custGeom>
              <a:avLst/>
              <a:gdLst/>
              <a:ahLst/>
              <a:cxnLst/>
              <a:rect l="l" t="t" r="r" b="b"/>
              <a:pathLst>
                <a:path w="11036883" h="5410485" extrusionOk="0">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07" name="Google Shape;407;p26"/>
          <p:cNvSpPr txBox="1">
            <a:spLocks noGrp="1"/>
          </p:cNvSpPr>
          <p:nvPr>
            <p:ph type="body" idx="1"/>
          </p:nvPr>
        </p:nvSpPr>
        <p:spPr>
          <a:xfrm>
            <a:off x="494969" y="2282951"/>
            <a:ext cx="3055500" cy="34026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Font typeface="Arial"/>
              <a:buNone/>
              <a:defRPr sz="20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26"/>
          <p:cNvSpPr>
            <a:spLocks noGrp="1"/>
          </p:cNvSpPr>
          <p:nvPr>
            <p:ph type="pic" idx="2"/>
          </p:nvPr>
        </p:nvSpPr>
        <p:spPr>
          <a:xfrm>
            <a:off x="6481842" y="1"/>
            <a:ext cx="5717100" cy="3896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409" name="Google Shape;409;p26"/>
          <p:cNvSpPr txBox="1">
            <a:spLocks noGrp="1"/>
          </p:cNvSpPr>
          <p:nvPr>
            <p:ph type="title"/>
          </p:nvPr>
        </p:nvSpPr>
        <p:spPr>
          <a:xfrm rot="-360124">
            <a:off x="-61243" y="919069"/>
            <a:ext cx="3890427" cy="1091967"/>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Grafiekdia">
  <p:cSld name="Grafiekdia">
    <p:spTree>
      <p:nvGrpSpPr>
        <p:cNvPr id="1" name="Shape 410"/>
        <p:cNvGrpSpPr/>
        <p:nvPr/>
      </p:nvGrpSpPr>
      <p:grpSpPr>
        <a:xfrm>
          <a:off x="0" y="0"/>
          <a:ext cx="0" cy="0"/>
          <a:chOff x="0" y="0"/>
          <a:chExt cx="0" cy="0"/>
        </a:xfrm>
      </p:grpSpPr>
      <p:grpSp>
        <p:nvGrpSpPr>
          <p:cNvPr id="411" name="Google Shape;411;p27"/>
          <p:cNvGrpSpPr/>
          <p:nvPr/>
        </p:nvGrpSpPr>
        <p:grpSpPr>
          <a:xfrm>
            <a:off x="10962819" y="5678470"/>
            <a:ext cx="1234840" cy="1051238"/>
            <a:chOff x="5626893" y="3026568"/>
            <a:chExt cx="937260" cy="800760"/>
          </a:xfrm>
        </p:grpSpPr>
        <p:sp>
          <p:nvSpPr>
            <p:cNvPr id="412" name="Google Shape;412;p2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3" name="Google Shape;413;p2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14" name="Google Shape;414;p27"/>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5" name="Google Shape;415;p2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16" name="Google Shape;416;p2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7" name="Google Shape;417;p2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18" name="Google Shape;418;p27"/>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27"/>
          <p:cNvSpPr txBox="1">
            <a:spLocks noGrp="1"/>
          </p:cNvSpPr>
          <p:nvPr>
            <p:ph type="body" idx="1"/>
          </p:nvPr>
        </p:nvSpPr>
        <p:spPr>
          <a:xfrm>
            <a:off x="748030" y="2755778"/>
            <a:ext cx="2724900" cy="2267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20" name="Google Shape;420;p27"/>
          <p:cNvSpPr>
            <a:spLocks noGrp="1"/>
          </p:cNvSpPr>
          <p:nvPr>
            <p:ph type="chart" idx="2"/>
          </p:nvPr>
        </p:nvSpPr>
        <p:spPr>
          <a:xfrm>
            <a:off x="5159375" y="1347788"/>
            <a:ext cx="6121500" cy="4091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21" name="Google Shape;421;p27"/>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22" name="Google Shape;422;p27"/>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7" t="-152617" r="-103954" b="1021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kstindeling 2">
  <p:cSld name="Tekstindeling 2">
    <p:spTree>
      <p:nvGrpSpPr>
        <p:cNvPr id="1" name="Shape 423"/>
        <p:cNvGrpSpPr/>
        <p:nvPr/>
      </p:nvGrpSpPr>
      <p:grpSpPr>
        <a:xfrm>
          <a:off x="0" y="0"/>
          <a:ext cx="0" cy="0"/>
          <a:chOff x="0" y="0"/>
          <a:chExt cx="0" cy="0"/>
        </a:xfrm>
      </p:grpSpPr>
      <p:grpSp>
        <p:nvGrpSpPr>
          <p:cNvPr id="424" name="Google Shape;424;p28"/>
          <p:cNvGrpSpPr/>
          <p:nvPr/>
        </p:nvGrpSpPr>
        <p:grpSpPr>
          <a:xfrm>
            <a:off x="10962819" y="5678470"/>
            <a:ext cx="1234840" cy="1051238"/>
            <a:chOff x="5626893" y="3026568"/>
            <a:chExt cx="937260" cy="800760"/>
          </a:xfrm>
        </p:grpSpPr>
        <p:sp>
          <p:nvSpPr>
            <p:cNvPr id="425" name="Google Shape;425;p2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26" name="Google Shape;426;p2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27" name="Google Shape;427;p28"/>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8" name="Google Shape;428;p28"/>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9" name="Google Shape;429;p2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430" name="Google Shape;430;p28"/>
          <p:cNvGrpSpPr/>
          <p:nvPr/>
        </p:nvGrpSpPr>
        <p:grpSpPr>
          <a:xfrm flipH="1">
            <a:off x="7859061" y="901679"/>
            <a:ext cx="4347928" cy="1318206"/>
            <a:chOff x="-26126" y="587196"/>
            <a:chExt cx="4885312" cy="1632656"/>
          </a:xfrm>
        </p:grpSpPr>
        <p:sp>
          <p:nvSpPr>
            <p:cNvPr id="431" name="Google Shape;431;p28"/>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32" name="Google Shape;432;p28"/>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33" name="Google Shape;433;p28"/>
          <p:cNvSpPr txBox="1">
            <a:spLocks noGrp="1"/>
          </p:cNvSpPr>
          <p:nvPr>
            <p:ph type="title"/>
          </p:nvPr>
        </p:nvSpPr>
        <p:spPr>
          <a:xfrm rot="360016">
            <a:off x="8478634" y="1087517"/>
            <a:ext cx="3601732" cy="879305"/>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4" name="Google Shape;434;p28"/>
          <p:cNvSpPr txBox="1">
            <a:spLocks noGrp="1"/>
          </p:cNvSpPr>
          <p:nvPr>
            <p:ph type="body" idx="1"/>
          </p:nvPr>
        </p:nvSpPr>
        <p:spPr>
          <a:xfrm>
            <a:off x="6879053" y="2442380"/>
            <a:ext cx="3913500" cy="8046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35" name="Google Shape;435;p28"/>
          <p:cNvSpPr txBox="1">
            <a:spLocks noGrp="1"/>
          </p:cNvSpPr>
          <p:nvPr>
            <p:ph type="body" idx="2"/>
          </p:nvPr>
        </p:nvSpPr>
        <p:spPr>
          <a:xfrm>
            <a:off x="6932841" y="3401290"/>
            <a:ext cx="4347900" cy="693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600"/>
              </a:spcBef>
              <a:spcAft>
                <a:spcPts val="0"/>
              </a:spcAft>
              <a:buClr>
                <a:schemeClr val="accent2"/>
              </a:buClr>
              <a:buSzPts val="1600"/>
              <a:buNone/>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28"/>
          <p:cNvSpPr txBox="1">
            <a:spLocks noGrp="1"/>
          </p:cNvSpPr>
          <p:nvPr>
            <p:ph type="body" idx="3"/>
          </p:nvPr>
        </p:nvSpPr>
        <p:spPr>
          <a:xfrm>
            <a:off x="6932841" y="4200309"/>
            <a:ext cx="4347900" cy="1408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600"/>
              </a:spcBef>
              <a:spcAft>
                <a:spcPts val="0"/>
              </a:spcAft>
              <a:buClr>
                <a:schemeClr val="accent2"/>
              </a:buClr>
              <a:buSzPts val="1600"/>
              <a:buChar char="•"/>
              <a:defRPr sz="1600">
                <a:solidFill>
                  <a:schemeClr val="accent4"/>
                </a:solidFill>
                <a:latin typeface="Libre Franklin"/>
                <a:ea typeface="Libre Franklin"/>
                <a:cs typeface="Libre Franklin"/>
                <a:sym typeface="Libre Franklin"/>
              </a:defRPr>
            </a:lvl1pPr>
            <a:lvl2pPr marL="914400" lvl="1" indent="-228600" algn="l">
              <a:lnSpc>
                <a:spcPct val="90000"/>
              </a:lnSpc>
              <a:spcBef>
                <a:spcPts val="500"/>
              </a:spcBef>
              <a:spcAft>
                <a:spcPts val="0"/>
              </a:spcAft>
              <a:buClr>
                <a:schemeClr val="accent4"/>
              </a:buClr>
              <a:buSzPts val="1600"/>
              <a:buNone/>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4"/>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37" name="Google Shape;437;p28"/>
          <p:cNvGrpSpPr/>
          <p:nvPr/>
        </p:nvGrpSpPr>
        <p:grpSpPr>
          <a:xfrm>
            <a:off x="-12668" y="-12667"/>
            <a:ext cx="4876492" cy="4597894"/>
            <a:chOff x="-12667" y="-12667"/>
            <a:chExt cx="6418971" cy="6160919"/>
          </a:xfrm>
        </p:grpSpPr>
        <p:sp>
          <p:nvSpPr>
            <p:cNvPr id="438" name="Google Shape;438;p28"/>
            <p:cNvSpPr/>
            <p:nvPr/>
          </p:nvSpPr>
          <p:spPr>
            <a:xfrm>
              <a:off x="0" y="4388743"/>
              <a:ext cx="6396137" cy="1759509"/>
            </a:xfrm>
            <a:custGeom>
              <a:avLst/>
              <a:gdLst/>
              <a:ahLst/>
              <a:cxnLst/>
              <a:rect l="l" t="t" r="r" b="b"/>
              <a:pathLst>
                <a:path w="6396137" h="1759509" extrusionOk="0">
                  <a:moveTo>
                    <a:pt x="6333977" y="0"/>
                  </a:moveTo>
                  <a:lnTo>
                    <a:pt x="0" y="444000"/>
                  </a:lnTo>
                  <a:lnTo>
                    <a:pt x="0" y="1759509"/>
                  </a:lnTo>
                  <a:cubicBezTo>
                    <a:pt x="1074480" y="1438560"/>
                    <a:pt x="3085166" y="949003"/>
                    <a:pt x="6396137" y="834832"/>
                  </a:cubicBezTo>
                  <a:cubicBezTo>
                    <a:pt x="6369497" y="303301"/>
                    <a:pt x="6333977" y="0"/>
                    <a:pt x="6333977" y="0"/>
                  </a:cubicBezTo>
                  <a:close/>
                </a:path>
              </a:pathLst>
            </a:custGeom>
            <a:gradFill>
              <a:gsLst>
                <a:gs pos="0">
                  <a:srgbClr val="FFAA00">
                    <a:alpha val="48627"/>
                  </a:srgbClr>
                </a:gs>
                <a:gs pos="100000">
                  <a:srgbClr val="FFAA00">
                    <a:alpha val="4705"/>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39" name="Google Shape;439;p28"/>
            <p:cNvSpPr/>
            <p:nvPr/>
          </p:nvSpPr>
          <p:spPr>
            <a:xfrm>
              <a:off x="-12667" y="-12667"/>
              <a:ext cx="6418971" cy="5683200"/>
            </a:xfrm>
            <a:custGeom>
              <a:avLst/>
              <a:gdLst/>
              <a:ahLst/>
              <a:cxnLst/>
              <a:rect l="l" t="t" r="r" b="b"/>
              <a:pathLst>
                <a:path w="6418971" h="5683200" extrusionOk="0">
                  <a:moveTo>
                    <a:pt x="12667" y="5681913"/>
                  </a:moveTo>
                  <a:lnTo>
                    <a:pt x="6408804" y="5234107"/>
                  </a:lnTo>
                  <a:lnTo>
                    <a:pt x="6043456" y="12667"/>
                  </a:lnTo>
                  <a:lnTo>
                    <a:pt x="12667" y="12667"/>
                  </a:lnTo>
                  <a:close/>
                </a:path>
              </a:pathLst>
            </a:custGeom>
            <a:gradFill>
              <a:gsLst>
                <a:gs pos="0">
                  <a:schemeClr val="accent5"/>
                </a:gs>
                <a:gs pos="100000">
                  <a:schemeClr val="lt2"/>
                </a:gs>
              </a:gsLst>
              <a:lin ang="840013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0" name="Google Shape;440;p28"/>
            <p:cNvSpPr/>
            <p:nvPr/>
          </p:nvSpPr>
          <p:spPr>
            <a:xfrm>
              <a:off x="-12667" y="-12667"/>
              <a:ext cx="6114514" cy="5404114"/>
            </a:xfrm>
            <a:custGeom>
              <a:avLst/>
              <a:gdLst/>
              <a:ahLst/>
              <a:cxnLst/>
              <a:rect l="l" t="t" r="r" b="b"/>
              <a:pathLst>
                <a:path w="6114514" h="5404114" extrusionOk="0">
                  <a:moveTo>
                    <a:pt x="6080244" y="4942336"/>
                  </a:moveTo>
                  <a:lnTo>
                    <a:pt x="12667" y="5367307"/>
                  </a:lnTo>
                  <a:lnTo>
                    <a:pt x="12667" y="5392679"/>
                  </a:lnTo>
                  <a:lnTo>
                    <a:pt x="6095467" y="4966439"/>
                  </a:lnTo>
                  <a:lnTo>
                    <a:pt x="6108153" y="4966439"/>
                  </a:lnTo>
                  <a:lnTo>
                    <a:pt x="5761833" y="12667"/>
                  </a:lnTo>
                  <a:lnTo>
                    <a:pt x="5736462" y="1266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41" name="Google Shape;441;p28"/>
          <p:cNvSpPr>
            <a:spLocks noGrp="1"/>
          </p:cNvSpPr>
          <p:nvPr>
            <p:ph type="pic" idx="4"/>
          </p:nvPr>
        </p:nvSpPr>
        <p:spPr>
          <a:xfrm>
            <a:off x="0" y="-90286"/>
            <a:ext cx="4187700" cy="38274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edankt dia">
  <p:cSld name="Bedankt dia">
    <p:spTree>
      <p:nvGrpSpPr>
        <p:cNvPr id="1" name="Shape 442"/>
        <p:cNvGrpSpPr/>
        <p:nvPr/>
      </p:nvGrpSpPr>
      <p:grpSpPr>
        <a:xfrm>
          <a:off x="0" y="0"/>
          <a:ext cx="0" cy="0"/>
          <a:chOff x="0" y="0"/>
          <a:chExt cx="0" cy="0"/>
        </a:xfrm>
      </p:grpSpPr>
      <p:grpSp>
        <p:nvGrpSpPr>
          <p:cNvPr id="443" name="Google Shape;443;p29"/>
          <p:cNvGrpSpPr/>
          <p:nvPr/>
        </p:nvGrpSpPr>
        <p:grpSpPr>
          <a:xfrm>
            <a:off x="6678503" y="1430186"/>
            <a:ext cx="5526208" cy="2613848"/>
            <a:chOff x="6678503" y="665690"/>
            <a:chExt cx="5526208" cy="2613848"/>
          </a:xfrm>
        </p:grpSpPr>
        <p:sp>
          <p:nvSpPr>
            <p:cNvPr id="444" name="Google Shape;444;p29"/>
            <p:cNvSpPr/>
            <p:nvPr/>
          </p:nvSpPr>
          <p:spPr>
            <a:xfrm>
              <a:off x="6678503" y="1272318"/>
              <a:ext cx="5526207" cy="2007220"/>
            </a:xfrm>
            <a:custGeom>
              <a:avLst/>
              <a:gdLst/>
              <a:ahLst/>
              <a:cxnLst/>
              <a:rect l="l" t="t" r="r" b="b"/>
              <a:pathLst>
                <a:path w="5526207" h="2007220" extrusionOk="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0">
                  <a:srgbClr val="008EDC">
                    <a:alpha val="8627"/>
                  </a:srgbClr>
                </a:gs>
                <a:gs pos="22000">
                  <a:srgbClr val="008EDC">
                    <a:alpha val="8627"/>
                  </a:srgbClr>
                </a:gs>
                <a:gs pos="100000">
                  <a:srgbClr val="008EDC">
                    <a:alpha val="40000"/>
                  </a:srgbClr>
                </a:gs>
              </a:gsLst>
              <a:lin ang="101997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5" name="Google Shape;445;p29"/>
            <p:cNvSpPr/>
            <p:nvPr/>
          </p:nvSpPr>
          <p:spPr>
            <a:xfrm>
              <a:off x="7262884" y="665690"/>
              <a:ext cx="4941827" cy="2591601"/>
            </a:xfrm>
            <a:custGeom>
              <a:avLst/>
              <a:gdLst/>
              <a:ahLst/>
              <a:cxnLst/>
              <a:rect l="l" t="t" r="r" b="b"/>
              <a:pathLst>
                <a:path w="4941827" h="2591601" extrusionOk="0">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46" name="Google Shape;446;p29"/>
          <p:cNvSpPr/>
          <p:nvPr/>
        </p:nvSpPr>
        <p:spPr>
          <a:xfrm>
            <a:off x="5886429" y="5240536"/>
            <a:ext cx="1486046" cy="1625760"/>
          </a:xfrm>
          <a:custGeom>
            <a:avLst/>
            <a:gdLst/>
            <a:ahLst/>
            <a:cxnLst/>
            <a:rect l="l" t="t" r="r" b="b"/>
            <a:pathLst>
              <a:path w="1486046" h="1625760" extrusionOk="0">
                <a:moveTo>
                  <a:pt x="1482236" y="12701"/>
                </a:moveTo>
                <a:lnTo>
                  <a:pt x="901789" y="491538"/>
                </a:lnTo>
                <a:lnTo>
                  <a:pt x="12701" y="1618139"/>
                </a:lnTo>
                <a:lnTo>
                  <a:pt x="431843" y="1618139"/>
                </a:lnTo>
                <a:lnTo>
                  <a:pt x="1188837" y="670626"/>
                </a:lnTo>
                <a:lnTo>
                  <a:pt x="1482236" y="12701"/>
                </a:lnTo>
                <a:close/>
              </a:path>
            </a:pathLst>
          </a:custGeom>
          <a:gradFill>
            <a:gsLst>
              <a:gs pos="0">
                <a:srgbClr val="3DA800">
                  <a:alpha val="3529"/>
                </a:srgbClr>
              </a:gs>
              <a:gs pos="100000">
                <a:srgbClr val="1F71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7" name="Google Shape;447;p29"/>
          <p:cNvSpPr/>
          <p:nvPr/>
        </p:nvSpPr>
        <p:spPr>
          <a:xfrm>
            <a:off x="-13301" y="298479"/>
            <a:ext cx="2679963" cy="762075"/>
          </a:xfrm>
          <a:custGeom>
            <a:avLst/>
            <a:gdLst/>
            <a:ahLst/>
            <a:cxnLst/>
            <a:rect l="l" t="t" r="r" b="b"/>
            <a:pathLst>
              <a:path w="2679963" h="762075" extrusionOk="0">
                <a:moveTo>
                  <a:pt x="12701" y="425492"/>
                </a:moveTo>
                <a:lnTo>
                  <a:pt x="12701" y="755724"/>
                </a:lnTo>
                <a:lnTo>
                  <a:pt x="2023309" y="334043"/>
                </a:lnTo>
                <a:lnTo>
                  <a:pt x="2667263" y="12701"/>
                </a:lnTo>
                <a:lnTo>
                  <a:pt x="2667263" y="12701"/>
                </a:lnTo>
                <a:lnTo>
                  <a:pt x="1915349" y="12701"/>
                </a:lnTo>
                <a:close/>
              </a:path>
            </a:pathLst>
          </a:custGeom>
          <a:gradFill>
            <a:gsLst>
              <a:gs pos="0">
                <a:srgbClr val="D3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8" name="Google Shape;448;p29"/>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49" name="Google Shape;449;p29"/>
          <p:cNvSpPr/>
          <p:nvPr/>
        </p:nvSpPr>
        <p:spPr>
          <a:xfrm>
            <a:off x="7752243" y="4099514"/>
            <a:ext cx="4445437" cy="1105008"/>
          </a:xfrm>
          <a:custGeom>
            <a:avLst/>
            <a:gdLst/>
            <a:ahLst/>
            <a:cxnLst/>
            <a:rect l="l" t="t" r="r" b="b"/>
            <a:pathLst>
              <a:path w="4445437" h="1105008" extrusionOk="0">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rgbClr val="D30F00">
                  <a:alpha val="3529"/>
                </a:srgbClr>
              </a:gs>
              <a:gs pos="100000">
                <a:srgbClr val="9D0F00">
                  <a:alpha val="2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0" name="Google Shape;450;p29"/>
          <p:cNvSpPr/>
          <p:nvPr/>
        </p:nvSpPr>
        <p:spPr>
          <a:xfrm>
            <a:off x="-13301" y="237513"/>
            <a:ext cx="2895885" cy="1028801"/>
          </a:xfrm>
          <a:custGeom>
            <a:avLst/>
            <a:gdLst/>
            <a:ahLst/>
            <a:cxnLst/>
            <a:rect l="l" t="t" r="r" b="b"/>
            <a:pathLst>
              <a:path w="2895885" h="1028801" extrusionOk="0">
                <a:moveTo>
                  <a:pt x="12701" y="1026261"/>
                </a:moveTo>
                <a:lnTo>
                  <a:pt x="2890805" y="414061"/>
                </a:lnTo>
                <a:lnTo>
                  <a:pt x="2805706" y="12701"/>
                </a:lnTo>
                <a:lnTo>
                  <a:pt x="12701" y="605850"/>
                </a:lnTo>
                <a:close/>
              </a:path>
            </a:pathLst>
          </a:custGeom>
          <a:blipFill rotWithShape="1">
            <a:blip r:embed="rId2">
              <a:alphaModFix/>
            </a:blip>
            <a:stretch>
              <a:fillRect l="-39707" t="16297" r="1767" b="-2134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1" name="Google Shape;451;p29"/>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3">
              <a:alphaModFix/>
            </a:blip>
            <a:stretch>
              <a:fillRect l="10606" t="-169901" r="-117924" b="1004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2" name="Google Shape;452;p29"/>
          <p:cNvSpPr/>
          <p:nvPr/>
        </p:nvSpPr>
        <p:spPr>
          <a:xfrm>
            <a:off x="6033764" y="5121144"/>
            <a:ext cx="1714668" cy="1740071"/>
          </a:xfrm>
          <a:custGeom>
            <a:avLst/>
            <a:gdLst/>
            <a:ahLst/>
            <a:cxnLst/>
            <a:rect l="l" t="t" r="r" b="b"/>
            <a:pathLst>
              <a:path w="1714668" h="1740071" extrusionOk="0">
                <a:moveTo>
                  <a:pt x="12701" y="1737531"/>
                </a:moveTo>
                <a:lnTo>
                  <a:pt x="538533" y="1737531"/>
                </a:lnTo>
                <a:lnTo>
                  <a:pt x="1707048" y="269266"/>
                </a:lnTo>
                <a:lnTo>
                  <a:pt x="1385707" y="12701"/>
                </a:lnTo>
                <a:close/>
              </a:path>
            </a:pathLst>
          </a:custGeom>
          <a:blipFill rotWithShape="1">
            <a:blip r:embed="rId4">
              <a:alphaModFix/>
            </a:blip>
            <a:stretch>
              <a:fillRect l="-67187" t="6177" r="8106" b="-10044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3" name="Google Shape;453;p29"/>
          <p:cNvSpPr/>
          <p:nvPr/>
        </p:nvSpPr>
        <p:spPr>
          <a:xfrm>
            <a:off x="8228540" y="3516857"/>
            <a:ext cx="3975491" cy="1663863"/>
          </a:xfrm>
          <a:custGeom>
            <a:avLst/>
            <a:gdLst/>
            <a:ahLst/>
            <a:cxnLst/>
            <a:rect l="l" t="t" r="r" b="b"/>
            <a:pathLst>
              <a:path w="3975491" h="1663863" extrusionOk="0">
                <a:moveTo>
                  <a:pt x="187978" y="12701"/>
                </a:moveTo>
                <a:lnTo>
                  <a:pt x="12701" y="859875"/>
                </a:lnTo>
                <a:lnTo>
                  <a:pt x="3965330" y="1657513"/>
                </a:lnTo>
                <a:lnTo>
                  <a:pt x="3965330" y="773506"/>
                </a:lnTo>
                <a:close/>
              </a:path>
            </a:pathLst>
          </a:custGeom>
          <a:gradFill>
            <a:gsLst>
              <a:gs pos="0">
                <a:schemeClr val="dk2"/>
              </a:gs>
              <a:gs pos="100000">
                <a:schemeClr val="dk1"/>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4" name="Google Shape;454;p29"/>
          <p:cNvSpPr txBox="1">
            <a:spLocks noGrp="1"/>
          </p:cNvSpPr>
          <p:nvPr>
            <p:ph type="title"/>
          </p:nvPr>
        </p:nvSpPr>
        <p:spPr>
          <a:xfrm rot="840047">
            <a:off x="7388579" y="2045103"/>
            <a:ext cx="4821124" cy="1325482"/>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455" name="Google Shape;455;p29"/>
          <p:cNvGrpSpPr/>
          <p:nvPr/>
        </p:nvGrpSpPr>
        <p:grpSpPr>
          <a:xfrm>
            <a:off x="-12667" y="718133"/>
            <a:ext cx="6444342" cy="6146228"/>
            <a:chOff x="-12667" y="718133"/>
            <a:chExt cx="6444342" cy="6146228"/>
          </a:xfrm>
        </p:grpSpPr>
        <p:sp>
          <p:nvSpPr>
            <p:cNvPr id="456" name="Google Shape;456;p29"/>
            <p:cNvSpPr/>
            <p:nvPr/>
          </p:nvSpPr>
          <p:spPr>
            <a:xfrm>
              <a:off x="-12667" y="4352590"/>
              <a:ext cx="6431657" cy="2511771"/>
            </a:xfrm>
            <a:custGeom>
              <a:avLst/>
              <a:gdLst/>
              <a:ahLst/>
              <a:cxnLst/>
              <a:rect l="l" t="t" r="r" b="b"/>
              <a:pathLst>
                <a:path w="6431657" h="2511771" extrusionOk="0">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rgbClr val="FFAA00">
                    <a:alpha val="3529"/>
                  </a:srgbClr>
                </a:gs>
                <a:gs pos="100000">
                  <a:srgbClr val="C07400">
                    <a:alpha val="2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7" name="Google Shape;457;p29"/>
            <p:cNvSpPr/>
            <p:nvPr/>
          </p:nvSpPr>
          <p:spPr>
            <a:xfrm>
              <a:off x="-12667" y="718133"/>
              <a:ext cx="6444342" cy="5936914"/>
            </a:xfrm>
            <a:custGeom>
              <a:avLst/>
              <a:gdLst/>
              <a:ahLst/>
              <a:cxnLst/>
              <a:rect l="l" t="t" r="r" b="b"/>
              <a:pathLst>
                <a:path w="6444342" h="5936914" extrusionOk="0">
                  <a:moveTo>
                    <a:pt x="12667" y="5930553"/>
                  </a:moveTo>
                  <a:lnTo>
                    <a:pt x="6443056" y="4796450"/>
                  </a:lnTo>
                  <a:lnTo>
                    <a:pt x="6443056" y="4785033"/>
                  </a:lnTo>
                  <a:lnTo>
                    <a:pt x="5605798" y="12667"/>
                  </a:lnTo>
                  <a:lnTo>
                    <a:pt x="12667" y="994541"/>
                  </a:lnTo>
                  <a:close/>
                </a:path>
              </a:pathLst>
            </a:custGeom>
            <a:gradFill>
              <a:gsLst>
                <a:gs pos="0">
                  <a:schemeClr val="accent5"/>
                </a:gs>
                <a:gs pos="100000">
                  <a:schemeClr val="lt2"/>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58" name="Google Shape;458;p29"/>
            <p:cNvSpPr/>
            <p:nvPr/>
          </p:nvSpPr>
          <p:spPr>
            <a:xfrm>
              <a:off x="-12667" y="1036544"/>
              <a:ext cx="6114514" cy="5366057"/>
            </a:xfrm>
            <a:custGeom>
              <a:avLst/>
              <a:gdLst/>
              <a:ahLst/>
              <a:cxnLst/>
              <a:rect l="l" t="t" r="r" b="b"/>
              <a:pathLst>
                <a:path w="6114514" h="5366057" extrusionOk="0">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59" name="Google Shape;459;p29"/>
          <p:cNvSpPr>
            <a:spLocks noGrp="1"/>
          </p:cNvSpPr>
          <p:nvPr>
            <p:ph type="pic" idx="2"/>
          </p:nvPr>
        </p:nvSpPr>
        <p:spPr>
          <a:xfrm>
            <a:off x="-1600" y="1096296"/>
            <a:ext cx="6052500" cy="5259900"/>
          </a:xfrm>
          <a:prstGeom prst="rect">
            <a:avLst/>
          </a:prstGeom>
          <a:noFill/>
          <a:ln w="9525"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460" name="Google Shape;460;p29"/>
          <p:cNvSpPr txBox="1">
            <a:spLocks noGrp="1"/>
          </p:cNvSpPr>
          <p:nvPr>
            <p:ph type="body" idx="1"/>
          </p:nvPr>
        </p:nvSpPr>
        <p:spPr>
          <a:xfrm rot="719985">
            <a:off x="8526437" y="4052855"/>
            <a:ext cx="3689624" cy="642878"/>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chemeClr val="lt1"/>
              </a:buClr>
              <a:buSzPts val="2600"/>
              <a:buNone/>
              <a:defRPr sz="2600" b="1">
                <a:solidFill>
                  <a:schemeClr val="lt1"/>
                </a:solidFill>
              </a:defRPr>
            </a:lvl1pPr>
            <a:lvl2pPr marL="914400" lvl="1" indent="-228600" algn="l">
              <a:lnSpc>
                <a:spcPct val="90000"/>
              </a:lnSpc>
              <a:spcBef>
                <a:spcPts val="500"/>
              </a:spcBef>
              <a:spcAft>
                <a:spcPts val="0"/>
              </a:spcAft>
              <a:buClr>
                <a:schemeClr val="lt1"/>
              </a:buClr>
              <a:buSzPts val="2600"/>
              <a:buNone/>
              <a:defRPr sz="2600">
                <a:solidFill>
                  <a:schemeClr val="lt1"/>
                </a:solidFill>
              </a:defRPr>
            </a:lvl2pPr>
            <a:lvl3pPr marL="1371600" lvl="2" indent="-228600" algn="l">
              <a:lnSpc>
                <a:spcPct val="90000"/>
              </a:lnSpc>
              <a:spcBef>
                <a:spcPts val="500"/>
              </a:spcBef>
              <a:spcAft>
                <a:spcPts val="0"/>
              </a:spcAft>
              <a:buClr>
                <a:schemeClr val="lt1"/>
              </a:buClr>
              <a:buSzPts val="2600"/>
              <a:buNone/>
              <a:defRPr sz="2600">
                <a:solidFill>
                  <a:schemeClr val="lt1"/>
                </a:solidFill>
              </a:defRPr>
            </a:lvl3pPr>
            <a:lvl4pPr marL="1828800" lvl="3" indent="-228600" algn="l">
              <a:lnSpc>
                <a:spcPct val="90000"/>
              </a:lnSpc>
              <a:spcBef>
                <a:spcPts val="500"/>
              </a:spcBef>
              <a:spcAft>
                <a:spcPts val="0"/>
              </a:spcAft>
              <a:buClr>
                <a:schemeClr val="lt1"/>
              </a:buClr>
              <a:buSzPts val="2600"/>
              <a:buNone/>
              <a:defRPr sz="2600">
                <a:solidFill>
                  <a:schemeClr val="lt1"/>
                </a:solidFill>
              </a:defRPr>
            </a:lvl4pPr>
            <a:lvl5pPr marL="2286000" lvl="4" indent="-228600" algn="l">
              <a:lnSpc>
                <a:spcPct val="90000"/>
              </a:lnSpc>
              <a:spcBef>
                <a:spcPts val="500"/>
              </a:spcBef>
              <a:spcAft>
                <a:spcPts val="0"/>
              </a:spcAft>
              <a:buClr>
                <a:schemeClr val="lt1"/>
              </a:buClr>
              <a:buSzPts val="2600"/>
              <a:buNone/>
              <a:defRPr sz="26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ee inhoud met ondertitel">
  <p:cSld name="Twee inhoud met ondertitel">
    <p:spTree>
      <p:nvGrpSpPr>
        <p:cNvPr id="1" name="Shape 461"/>
        <p:cNvGrpSpPr/>
        <p:nvPr/>
      </p:nvGrpSpPr>
      <p:grpSpPr>
        <a:xfrm>
          <a:off x="0" y="0"/>
          <a:ext cx="0" cy="0"/>
          <a:chOff x="0" y="0"/>
          <a:chExt cx="0" cy="0"/>
        </a:xfrm>
      </p:grpSpPr>
      <p:grpSp>
        <p:nvGrpSpPr>
          <p:cNvPr id="462" name="Google Shape;462;p30"/>
          <p:cNvGrpSpPr/>
          <p:nvPr/>
        </p:nvGrpSpPr>
        <p:grpSpPr>
          <a:xfrm>
            <a:off x="10962819" y="5678470"/>
            <a:ext cx="1234840" cy="1051238"/>
            <a:chOff x="5626893" y="3026568"/>
            <a:chExt cx="937260" cy="800760"/>
          </a:xfrm>
        </p:grpSpPr>
        <p:sp>
          <p:nvSpPr>
            <p:cNvPr id="463" name="Google Shape;463;p3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64" name="Google Shape;464;p3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65" name="Google Shape;465;p30"/>
          <p:cNvSpPr txBox="1">
            <a:spLocks noGrp="1"/>
          </p:cNvSpPr>
          <p:nvPr>
            <p:ph type="body" idx="1"/>
          </p:nvPr>
        </p:nvSpPr>
        <p:spPr>
          <a:xfrm>
            <a:off x="1032739" y="2647949"/>
            <a:ext cx="45936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6" name="Google Shape;466;p30"/>
          <p:cNvSpPr txBox="1">
            <a:spLocks noGrp="1"/>
          </p:cNvSpPr>
          <p:nvPr>
            <p:ph type="body" idx="2"/>
          </p:nvPr>
        </p:nvSpPr>
        <p:spPr>
          <a:xfrm>
            <a:off x="1030139" y="3248025"/>
            <a:ext cx="45732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7" name="Google Shape;467;p30"/>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3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469" name="Google Shape;469;p30"/>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0" name="Google Shape;470;p30"/>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1" name="Google Shape;471;p30"/>
          <p:cNvSpPr txBox="1">
            <a:spLocks noGrp="1"/>
          </p:cNvSpPr>
          <p:nvPr>
            <p:ph type="title"/>
          </p:nvPr>
        </p:nvSpPr>
        <p:spPr>
          <a:xfrm rot="-360004">
            <a:off x="830526" y="849318"/>
            <a:ext cx="3923293" cy="104250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p30"/>
          <p:cNvSpPr txBox="1">
            <a:spLocks noGrp="1"/>
          </p:cNvSpPr>
          <p:nvPr>
            <p:ph type="body" idx="3"/>
          </p:nvPr>
        </p:nvSpPr>
        <p:spPr>
          <a:xfrm>
            <a:off x="6207364" y="2647949"/>
            <a:ext cx="5076000" cy="600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3" name="Google Shape;473;p30"/>
          <p:cNvSpPr txBox="1">
            <a:spLocks noGrp="1"/>
          </p:cNvSpPr>
          <p:nvPr>
            <p:ph type="body" idx="4"/>
          </p:nvPr>
        </p:nvSpPr>
        <p:spPr>
          <a:xfrm>
            <a:off x="6207363" y="3248025"/>
            <a:ext cx="5073300" cy="2311800"/>
          </a:xfrm>
          <a:prstGeom prst="rect">
            <a:avLst/>
          </a:prstGeom>
          <a:noFill/>
          <a:ln>
            <a:noFill/>
          </a:ln>
        </p:spPr>
        <p:txBody>
          <a:bodyPr spcFirstLastPara="1" wrap="square" lIns="91425" tIns="45700" rIns="91425" bIns="45700" anchor="t" anchorCtr="0">
            <a:noAutofit/>
          </a:bodyPr>
          <a:lstStyle>
            <a:lvl1pPr marL="457200" lvl="0" indent="-330200" algn="l">
              <a:lnSpc>
                <a:spcPct val="90000"/>
              </a:lnSpc>
              <a:spcBef>
                <a:spcPts val="1000"/>
              </a:spcBef>
              <a:spcAft>
                <a:spcPts val="0"/>
              </a:spcAft>
              <a:buClr>
                <a:schemeClr val="accent2"/>
              </a:buClr>
              <a:buSzPts val="1600"/>
              <a:buChar char="•"/>
              <a:defRPr sz="1600">
                <a:latin typeface="Libre Franklin"/>
                <a:ea typeface="Libre Franklin"/>
                <a:cs typeface="Libre Franklin"/>
                <a:sym typeface="Libre Franklin"/>
              </a:defRPr>
            </a:lvl1pPr>
            <a:lvl2pPr marL="914400" lvl="1"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2pPr>
            <a:lvl3pPr marL="1371600" lvl="2"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3pPr>
            <a:lvl4pPr marL="1828800" lvl="3"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4pPr>
            <a:lvl5pPr marL="2286000" lvl="4" indent="-330200" algn="l">
              <a:lnSpc>
                <a:spcPct val="90000"/>
              </a:lnSpc>
              <a:spcBef>
                <a:spcPts val="500"/>
              </a:spcBef>
              <a:spcAft>
                <a:spcPts val="0"/>
              </a:spcAft>
              <a:buClr>
                <a:schemeClr val="accent2"/>
              </a:buClr>
              <a:buSzPts val="1600"/>
              <a:buChar char="•"/>
              <a:defRPr sz="1600">
                <a:latin typeface="Libre Franklin"/>
                <a:ea typeface="Libre Franklin"/>
                <a:cs typeface="Libre Franklin"/>
                <a:sym typeface="Libre Franklin"/>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4" name="Google Shape;474;p30"/>
          <p:cNvSpPr txBox="1">
            <a:spLocks noGrp="1"/>
          </p:cNvSpPr>
          <p:nvPr>
            <p:ph type="body" idx="5"/>
          </p:nvPr>
        </p:nvSpPr>
        <p:spPr>
          <a:xfrm>
            <a:off x="5676900" y="1374622"/>
            <a:ext cx="5202900" cy="1115700"/>
          </a:xfrm>
          <a:prstGeom prst="rect">
            <a:avLst/>
          </a:prstGeom>
          <a:gradFill>
            <a:gsLst>
              <a:gs pos="0">
                <a:schemeClr val="dk2"/>
              </a:gs>
              <a:gs pos="100000">
                <a:schemeClr val="dk1"/>
              </a:gs>
            </a:gsLst>
            <a:lin ang="0"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475" name="Google Shape;475;p30"/>
          <p:cNvSpPr/>
          <p:nvPr/>
        </p:nvSpPr>
        <p:spPr>
          <a:xfrm>
            <a:off x="4200902"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3529"/>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76" name="Google Shape;476;p30"/>
          <p:cNvSpPr/>
          <p:nvPr/>
        </p:nvSpPr>
        <p:spPr>
          <a:xfrm>
            <a:off x="4406705"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51447" t="10697" r="5227" b="-8558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eldia">
  <p:cSld name="Titeldia">
    <p:spTree>
      <p:nvGrpSpPr>
        <p:cNvPr id="1" name="Shape 477"/>
        <p:cNvGrpSpPr/>
        <p:nvPr/>
      </p:nvGrpSpPr>
      <p:grpSpPr>
        <a:xfrm>
          <a:off x="0" y="0"/>
          <a:ext cx="0" cy="0"/>
          <a:chOff x="0" y="0"/>
          <a:chExt cx="0" cy="0"/>
        </a:xfrm>
      </p:grpSpPr>
      <p:grpSp>
        <p:nvGrpSpPr>
          <p:cNvPr id="478" name="Google Shape;478;p31"/>
          <p:cNvGrpSpPr/>
          <p:nvPr/>
        </p:nvGrpSpPr>
        <p:grpSpPr>
          <a:xfrm>
            <a:off x="-12700" y="-12700"/>
            <a:ext cx="12212320" cy="6882130"/>
            <a:chOff x="-12700" y="-12700"/>
            <a:chExt cx="12212320" cy="6882130"/>
          </a:xfrm>
        </p:grpSpPr>
        <p:sp>
          <p:nvSpPr>
            <p:cNvPr id="479" name="Google Shape;479;p31"/>
            <p:cNvSpPr/>
            <p:nvPr/>
          </p:nvSpPr>
          <p:spPr>
            <a:xfrm>
              <a:off x="6134100" y="2558390"/>
              <a:ext cx="6057900" cy="2717800"/>
            </a:xfrm>
            <a:custGeom>
              <a:avLst/>
              <a:gdLst/>
              <a:ahLst/>
              <a:cxnLst/>
              <a:rect l="l" t="t" r="r" b="b"/>
              <a:pathLst>
                <a:path w="6057900" h="2717800" extrusionOk="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rgbClr val="008EDC">
                    <a:alpha val="3529"/>
                  </a:srgbClr>
                </a:gs>
                <a:gs pos="100000">
                  <a:srgbClr val="005CC9">
                    <a:alpha val="40000"/>
                  </a:srgbClr>
                </a:gs>
              </a:gsLst>
              <a:lin ang="108014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0" name="Google Shape;480;p31"/>
            <p:cNvSpPr/>
            <p:nvPr/>
          </p:nvSpPr>
          <p:spPr>
            <a:xfrm>
              <a:off x="5767070" y="5688330"/>
              <a:ext cx="1130300" cy="1181100"/>
            </a:xfrm>
            <a:custGeom>
              <a:avLst/>
              <a:gdLst/>
              <a:ahLst/>
              <a:cxnLst/>
              <a:rect l="l" t="t" r="r" b="b"/>
              <a:pathLst>
                <a:path w="1130300" h="1181100" extrusionOk="0">
                  <a:moveTo>
                    <a:pt x="1127760" y="12700"/>
                  </a:moveTo>
                  <a:lnTo>
                    <a:pt x="1127760" y="12700"/>
                  </a:lnTo>
                  <a:lnTo>
                    <a:pt x="547370" y="491490"/>
                  </a:lnTo>
                  <a:lnTo>
                    <a:pt x="12700" y="1169670"/>
                  </a:lnTo>
                  <a:lnTo>
                    <a:pt x="435610" y="1169670"/>
                  </a:lnTo>
                  <a:lnTo>
                    <a:pt x="835660" y="670560"/>
                  </a:lnTo>
                  <a:close/>
                </a:path>
              </a:pathLst>
            </a:custGeom>
            <a:gradFill>
              <a:gsLst>
                <a:gs pos="0">
                  <a:srgbClr val="3DA800">
                    <a:alpha val="3529"/>
                  </a:srgbClr>
                </a:gs>
                <a:gs pos="100000">
                  <a:srgbClr val="3DA800">
                    <a:alpha val="20000"/>
                  </a:srgbClr>
                </a:gs>
              </a:gsLst>
              <a:lin ang="743997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1" name="Google Shape;481;p31"/>
            <p:cNvSpPr/>
            <p:nvPr/>
          </p:nvSpPr>
          <p:spPr>
            <a:xfrm>
              <a:off x="-12700" y="492760"/>
              <a:ext cx="2692400" cy="762000"/>
            </a:xfrm>
            <a:custGeom>
              <a:avLst/>
              <a:gdLst/>
              <a:ahLst/>
              <a:cxnLst/>
              <a:rect l="l" t="t" r="r" b="b"/>
              <a:pathLst>
                <a:path w="2692400" h="762000" extrusionOk="0">
                  <a:moveTo>
                    <a:pt x="12700" y="429260"/>
                  </a:moveTo>
                  <a:lnTo>
                    <a:pt x="12700" y="759460"/>
                  </a:lnTo>
                  <a:lnTo>
                    <a:pt x="2044700" y="334010"/>
                  </a:lnTo>
                  <a:lnTo>
                    <a:pt x="2689860" y="12700"/>
                  </a:lnTo>
                  <a:lnTo>
                    <a:pt x="2689860" y="12700"/>
                  </a:lnTo>
                  <a:lnTo>
                    <a:pt x="1936750" y="12700"/>
                  </a:lnTo>
                  <a:close/>
                </a:path>
              </a:pathLst>
            </a:custGeom>
            <a:gradFill>
              <a:gsLst>
                <a:gs pos="0">
                  <a:srgbClr val="D30F00">
                    <a:alpha val="3529"/>
                  </a:srgbClr>
                </a:gs>
                <a:gs pos="100000">
                  <a:srgbClr val="D3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2" name="Google Shape;482;p31"/>
            <p:cNvSpPr/>
            <p:nvPr/>
          </p:nvSpPr>
          <p:spPr>
            <a:xfrm>
              <a:off x="7642860" y="-12700"/>
              <a:ext cx="1282700" cy="1231900"/>
            </a:xfrm>
            <a:custGeom>
              <a:avLst/>
              <a:gdLst/>
              <a:ahLst/>
              <a:cxnLst/>
              <a:rect l="l" t="t" r="r" b="b"/>
              <a:pathLst>
                <a:path w="1282700" h="1231900" extrusionOk="0">
                  <a:moveTo>
                    <a:pt x="12700" y="1226820"/>
                  </a:moveTo>
                  <a:lnTo>
                    <a:pt x="613410" y="773430"/>
                  </a:lnTo>
                  <a:lnTo>
                    <a:pt x="1270000" y="12700"/>
                  </a:lnTo>
                  <a:lnTo>
                    <a:pt x="831850" y="12700"/>
                  </a:lnTo>
                  <a:lnTo>
                    <a:pt x="334010" y="581660"/>
                  </a:lnTo>
                  <a:close/>
                </a:path>
              </a:pathLst>
            </a:custGeom>
            <a:gradFill>
              <a:gsLst>
                <a:gs pos="0">
                  <a:srgbClr val="C07400">
                    <a:alpha val="3529"/>
                  </a:srgbClr>
                </a:gs>
                <a:gs pos="100000">
                  <a:srgbClr val="C07400">
                    <a:alpha val="20000"/>
                  </a:srgbClr>
                </a:gs>
              </a:gsLst>
              <a:lin ang="3120099"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3" name="Google Shape;483;p31"/>
            <p:cNvSpPr/>
            <p:nvPr/>
          </p:nvSpPr>
          <p:spPr>
            <a:xfrm>
              <a:off x="8820150" y="-12700"/>
              <a:ext cx="2349500" cy="1943100"/>
            </a:xfrm>
            <a:custGeom>
              <a:avLst/>
              <a:gdLst/>
              <a:ahLst/>
              <a:cxnLst/>
              <a:rect l="l" t="t" r="r" b="b"/>
              <a:pathLst>
                <a:path w="2349500" h="1943100" extrusionOk="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rgbClr val="3DA800">
                    <a:alpha val="40000"/>
                  </a:srgbClr>
                </a:gs>
                <a:gs pos="100000">
                  <a:srgbClr val="3DA800">
                    <a:alpha val="3529"/>
                  </a:srgbClr>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4" name="Google Shape;484;p31"/>
            <p:cNvSpPr/>
            <p:nvPr/>
          </p:nvSpPr>
          <p:spPr>
            <a:xfrm>
              <a:off x="7265670" y="5240886"/>
              <a:ext cx="4927600" cy="1193800"/>
            </a:xfrm>
            <a:custGeom>
              <a:avLst/>
              <a:gdLst/>
              <a:ahLst/>
              <a:cxnLst/>
              <a:rect l="l" t="t" r="r" b="b"/>
              <a:pathLst>
                <a:path w="4927600" h="1193800" extrusionOk="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0">
                  <a:srgbClr val="D30F00">
                    <a:alpha val="3529"/>
                  </a:srgbClr>
                </a:gs>
                <a:gs pos="100000">
                  <a:srgbClr val="D30F00">
                    <a:alpha val="40000"/>
                  </a:srgbClr>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5" name="Google Shape;485;p31"/>
            <p:cNvSpPr/>
            <p:nvPr/>
          </p:nvSpPr>
          <p:spPr>
            <a:xfrm>
              <a:off x="0" y="4398010"/>
              <a:ext cx="6605059" cy="2459990"/>
            </a:xfrm>
            <a:custGeom>
              <a:avLst/>
              <a:gdLst/>
              <a:ahLst/>
              <a:cxnLst/>
              <a:rect l="l" t="t" r="r" b="b"/>
              <a:pathLst>
                <a:path w="6605059" h="2459990" extrusionOk="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0">
                  <a:srgbClr val="FFAA00">
                    <a:alpha val="3529"/>
                  </a:srgbClr>
                </a:gs>
                <a:gs pos="100000">
                  <a:srgbClr val="C07400">
                    <a:alpha val="40000"/>
                  </a:srgbClr>
                </a:gs>
              </a:gsLst>
              <a:lin ang="54007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6" name="Google Shape;486;p31"/>
            <p:cNvSpPr/>
            <p:nvPr/>
          </p:nvSpPr>
          <p:spPr>
            <a:xfrm>
              <a:off x="-12700" y="741680"/>
              <a:ext cx="6629400" cy="5981700"/>
            </a:xfrm>
            <a:custGeom>
              <a:avLst/>
              <a:gdLst/>
              <a:ahLst/>
              <a:cxnLst/>
              <a:rect l="l" t="t" r="r" b="b"/>
              <a:pathLst>
                <a:path w="6629400" h="5981700" extrusionOk="0">
                  <a:moveTo>
                    <a:pt x="5783580" y="12700"/>
                  </a:moveTo>
                  <a:lnTo>
                    <a:pt x="12700" y="1029970"/>
                  </a:lnTo>
                  <a:lnTo>
                    <a:pt x="12700" y="5971540"/>
                  </a:lnTo>
                  <a:lnTo>
                    <a:pt x="6620510" y="4806950"/>
                  </a:lnTo>
                  <a:close/>
                </a:path>
              </a:pathLst>
            </a:custGeom>
            <a:gradFill>
              <a:gsLst>
                <a:gs pos="0">
                  <a:schemeClr val="lt2"/>
                </a:gs>
                <a:gs pos="100000">
                  <a:schemeClr val="accent5"/>
                </a:gs>
              </a:gsLst>
              <a:lin ang="270000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7" name="Google Shape;487;p31"/>
            <p:cNvSpPr/>
            <p:nvPr/>
          </p:nvSpPr>
          <p:spPr>
            <a:xfrm>
              <a:off x="7533640" y="-12700"/>
              <a:ext cx="1676400" cy="1549400"/>
            </a:xfrm>
            <a:custGeom>
              <a:avLst/>
              <a:gdLst/>
              <a:ahLst/>
              <a:cxnLst/>
              <a:rect l="l" t="t" r="r" b="b"/>
              <a:pathLst>
                <a:path w="1676400" h="1549400" extrusionOk="0">
                  <a:moveTo>
                    <a:pt x="1123950" y="12700"/>
                  </a:moveTo>
                  <a:lnTo>
                    <a:pt x="12700" y="1268730"/>
                  </a:lnTo>
                  <a:lnTo>
                    <a:pt x="320040" y="1541780"/>
                  </a:lnTo>
                  <a:lnTo>
                    <a:pt x="1672590" y="12700"/>
                  </a:lnTo>
                  <a:close/>
                </a:path>
              </a:pathLst>
            </a:custGeom>
            <a:blipFill rotWithShape="1">
              <a:blip r:embed="rId2">
                <a:alphaModFix/>
              </a:blip>
              <a:stretch>
                <a:fillRect l="8677" t="-98199" r="-65449" b="762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8" name="Google Shape;488;p31"/>
            <p:cNvSpPr/>
            <p:nvPr/>
          </p:nvSpPr>
          <p:spPr>
            <a:xfrm>
              <a:off x="-12700" y="431800"/>
              <a:ext cx="2921000" cy="1041400"/>
            </a:xfrm>
            <a:custGeom>
              <a:avLst/>
              <a:gdLst/>
              <a:ahLst/>
              <a:cxnLst/>
              <a:rect l="l" t="t" r="r" b="b"/>
              <a:pathLst>
                <a:path w="2921000" h="1041400" extrusionOk="0">
                  <a:moveTo>
                    <a:pt x="12700" y="1031240"/>
                  </a:moveTo>
                  <a:lnTo>
                    <a:pt x="2912110" y="415290"/>
                  </a:lnTo>
                  <a:lnTo>
                    <a:pt x="2827020" y="12700"/>
                  </a:lnTo>
                  <a:lnTo>
                    <a:pt x="12700" y="610870"/>
                  </a:lnTo>
                  <a:close/>
                </a:path>
              </a:pathLst>
            </a:custGeom>
            <a:blipFill rotWithShape="1">
              <a:blip r:embed="rId3">
                <a:alphaModFix/>
              </a:blip>
              <a:stretch>
                <a:fillRect l="-32059" t="15840" r="1066" b="-15840"/>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89" name="Google Shape;489;p31"/>
            <p:cNvSpPr/>
            <p:nvPr/>
          </p:nvSpPr>
          <p:spPr>
            <a:xfrm>
              <a:off x="5916930" y="5568950"/>
              <a:ext cx="1358900" cy="1295400"/>
            </a:xfrm>
            <a:custGeom>
              <a:avLst/>
              <a:gdLst/>
              <a:ahLst/>
              <a:cxnLst/>
              <a:rect l="l" t="t" r="r" b="b"/>
              <a:pathLst>
                <a:path w="1358900" h="1295400" extrusionOk="0">
                  <a:moveTo>
                    <a:pt x="12700" y="1289050"/>
                  </a:moveTo>
                  <a:lnTo>
                    <a:pt x="538480" y="1289050"/>
                  </a:lnTo>
                  <a:lnTo>
                    <a:pt x="1350010" y="269240"/>
                  </a:lnTo>
                  <a:lnTo>
                    <a:pt x="1028700" y="12700"/>
                  </a:lnTo>
                  <a:close/>
                </a:path>
              </a:pathLst>
            </a:custGeom>
            <a:blipFill rotWithShape="1">
              <a:blip r:embed="rId4">
                <a:alphaModFix/>
              </a:blip>
              <a:stretch>
                <a:fillRect l="-121199" t="11166" r="12996" b="-182338"/>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0" name="Google Shape;490;p31"/>
            <p:cNvSpPr/>
            <p:nvPr/>
          </p:nvSpPr>
          <p:spPr>
            <a:xfrm>
              <a:off x="7754620" y="4657090"/>
              <a:ext cx="4445000" cy="1765300"/>
            </a:xfrm>
            <a:custGeom>
              <a:avLst/>
              <a:gdLst/>
              <a:ahLst/>
              <a:cxnLst/>
              <a:rect l="l" t="t" r="r" b="b"/>
              <a:pathLst>
                <a:path w="4445000" h="1765300" extrusionOk="0">
                  <a:moveTo>
                    <a:pt x="187961" y="12700"/>
                  </a:moveTo>
                  <a:lnTo>
                    <a:pt x="12700" y="859790"/>
                  </a:lnTo>
                  <a:lnTo>
                    <a:pt x="4434840" y="1753870"/>
                  </a:lnTo>
                  <a:lnTo>
                    <a:pt x="4434840" y="871220"/>
                  </a:lnTo>
                  <a:close/>
                </a:path>
              </a:pathLst>
            </a:custGeom>
            <a:gradFill>
              <a:gsLst>
                <a:gs pos="0">
                  <a:schemeClr val="dk2"/>
                </a:gs>
                <a:gs pos="100000">
                  <a:schemeClr val="dk1"/>
                </a:gs>
              </a:gsLst>
              <a:lin ang="90000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1" name="Google Shape;491;p31"/>
            <p:cNvSpPr/>
            <p:nvPr/>
          </p:nvSpPr>
          <p:spPr>
            <a:xfrm>
              <a:off x="6718300" y="1951990"/>
              <a:ext cx="5473700" cy="3289300"/>
            </a:xfrm>
            <a:custGeom>
              <a:avLst/>
              <a:gdLst/>
              <a:ahLst/>
              <a:cxnLst/>
              <a:rect l="l" t="t" r="r" b="b"/>
              <a:pathLst>
                <a:path w="5473700" h="3289300" extrusionOk="0">
                  <a:moveTo>
                    <a:pt x="5471160" y="1239520"/>
                  </a:moveTo>
                  <a:lnTo>
                    <a:pt x="513080" y="12700"/>
                  </a:lnTo>
                  <a:lnTo>
                    <a:pt x="12700" y="1934210"/>
                  </a:lnTo>
                  <a:lnTo>
                    <a:pt x="5471160" y="3285490"/>
                  </a:lnTo>
                  <a:close/>
                </a:path>
              </a:pathLst>
            </a:custGeom>
            <a:gradFill>
              <a:gsLst>
                <a:gs pos="0">
                  <a:schemeClr val="accent1"/>
                </a:gs>
                <a:gs pos="100000">
                  <a:schemeClr val="accent2"/>
                </a:gs>
              </a:gsLst>
              <a:lin ang="1044009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2" name="Google Shape;492;p31"/>
            <p:cNvSpPr/>
            <p:nvPr/>
          </p:nvSpPr>
          <p:spPr>
            <a:xfrm>
              <a:off x="-12700" y="1065530"/>
              <a:ext cx="6286500" cy="5397500"/>
            </a:xfrm>
            <a:custGeom>
              <a:avLst/>
              <a:gdLst/>
              <a:ahLst/>
              <a:cxnLst/>
              <a:rect l="l" t="t" r="r" b="b"/>
              <a:pathLst>
                <a:path w="6286500" h="5397500" extrusionOk="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3" name="Google Shape;493;p31"/>
            <p:cNvSpPr/>
            <p:nvPr/>
          </p:nvSpPr>
          <p:spPr>
            <a:xfrm>
              <a:off x="9467850" y="-12700"/>
              <a:ext cx="1727200" cy="1714500"/>
            </a:xfrm>
            <a:custGeom>
              <a:avLst/>
              <a:gdLst/>
              <a:ahLst/>
              <a:cxnLst/>
              <a:rect l="l" t="t" r="r" b="b"/>
              <a:pathLst>
                <a:path w="1727200" h="1714500" extrusionOk="0">
                  <a:moveTo>
                    <a:pt x="1355090" y="1706880"/>
                  </a:moveTo>
                  <a:lnTo>
                    <a:pt x="1719580" y="12700"/>
                  </a:lnTo>
                  <a:lnTo>
                    <a:pt x="314960" y="12700"/>
                  </a:lnTo>
                  <a:lnTo>
                    <a:pt x="12700" y="1413510"/>
                  </a:lnTo>
                  <a:close/>
                </a:path>
              </a:pathLst>
            </a:custGeom>
            <a:gradFill>
              <a:gsLst>
                <a:gs pos="0">
                  <a:schemeClr val="accent6"/>
                </a:gs>
                <a:gs pos="100000">
                  <a:schemeClr val="accent3"/>
                </a:gs>
              </a:gsLst>
              <a:lin ang="594008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494" name="Google Shape;494;p31"/>
          <p:cNvSpPr txBox="1">
            <a:spLocks noGrp="1"/>
          </p:cNvSpPr>
          <p:nvPr>
            <p:ph type="ctrTitle"/>
          </p:nvPr>
        </p:nvSpPr>
        <p:spPr>
          <a:xfrm rot="-579482">
            <a:off x="630489" y="2818944"/>
            <a:ext cx="4851360" cy="1827108"/>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5500"/>
              <a:buFont typeface="Comic Sans MS"/>
              <a:buNone/>
              <a:defRPr sz="5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5" name="Google Shape;495;p31"/>
          <p:cNvSpPr txBox="1">
            <a:spLocks noGrp="1"/>
          </p:cNvSpPr>
          <p:nvPr>
            <p:ph type="subTitle" idx="1"/>
          </p:nvPr>
        </p:nvSpPr>
        <p:spPr>
          <a:xfrm rot="853184">
            <a:off x="7075801" y="2826552"/>
            <a:ext cx="4975547" cy="1655751"/>
          </a:xfrm>
          <a:prstGeom prst="rect">
            <a:avLst/>
          </a:prstGeom>
          <a:noFill/>
          <a:ln>
            <a:noFill/>
          </a:ln>
        </p:spPr>
        <p:txBody>
          <a:bodyPr spcFirstLastPara="1" wrap="square" lIns="91425" tIns="45700" rIns="91425" bIns="45700" anchor="ctr" anchorCtr="0">
            <a:noAutofit/>
          </a:bodyPr>
          <a:lstStyle>
            <a:lvl1pPr lvl="0" algn="l">
              <a:lnSpc>
                <a:spcPct val="90000"/>
              </a:lnSpc>
              <a:spcBef>
                <a:spcPts val="1000"/>
              </a:spcBef>
              <a:spcAft>
                <a:spcPts val="0"/>
              </a:spcAft>
              <a:buClr>
                <a:schemeClr val="lt1"/>
              </a:buClr>
              <a:buSzPts val="3200"/>
              <a:buFont typeface="Arial"/>
              <a:buNone/>
              <a:defRPr sz="3200">
                <a:solidFill>
                  <a:schemeClr val="lt1"/>
                </a:solidFill>
              </a:defRPr>
            </a:lvl1pPr>
            <a:lvl2pPr lvl="1" algn="ctr">
              <a:lnSpc>
                <a:spcPct val="90000"/>
              </a:lnSpc>
              <a:spcBef>
                <a:spcPts val="500"/>
              </a:spcBef>
              <a:spcAft>
                <a:spcPts val="0"/>
              </a:spcAft>
              <a:buClr>
                <a:schemeClr val="accent4"/>
              </a:buClr>
              <a:buSzPts val="2000"/>
              <a:buNone/>
              <a:defRPr sz="2000"/>
            </a:lvl2pPr>
            <a:lvl3pPr lvl="2" algn="ctr">
              <a:lnSpc>
                <a:spcPct val="90000"/>
              </a:lnSpc>
              <a:spcBef>
                <a:spcPts val="500"/>
              </a:spcBef>
              <a:spcAft>
                <a:spcPts val="0"/>
              </a:spcAft>
              <a:buClr>
                <a:schemeClr val="accent4"/>
              </a:buClr>
              <a:buSzPts val="1800"/>
              <a:buNone/>
              <a:defRPr sz="1800"/>
            </a:lvl3pPr>
            <a:lvl4pPr lvl="3" algn="ctr">
              <a:lnSpc>
                <a:spcPct val="90000"/>
              </a:lnSpc>
              <a:spcBef>
                <a:spcPts val="500"/>
              </a:spcBef>
              <a:spcAft>
                <a:spcPts val="0"/>
              </a:spcAft>
              <a:buClr>
                <a:schemeClr val="accent4"/>
              </a:buClr>
              <a:buSzPts val="1600"/>
              <a:buNone/>
              <a:defRPr sz="1600"/>
            </a:lvl4pPr>
            <a:lvl5pPr lvl="4" algn="ctr">
              <a:lnSpc>
                <a:spcPct val="90000"/>
              </a:lnSpc>
              <a:spcBef>
                <a:spcPts val="500"/>
              </a:spcBef>
              <a:spcAft>
                <a:spcPts val="0"/>
              </a:spcAft>
              <a:buClr>
                <a:schemeClr val="accent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ekoptekst met afbeelding">
  <p:cSld name="Sectiekoptekst met afbeelding">
    <p:spTree>
      <p:nvGrpSpPr>
        <p:cNvPr id="1" name="Shape 53"/>
        <p:cNvGrpSpPr/>
        <p:nvPr/>
      </p:nvGrpSpPr>
      <p:grpSpPr>
        <a:xfrm>
          <a:off x="0" y="0"/>
          <a:ext cx="0" cy="0"/>
          <a:chOff x="0" y="0"/>
          <a:chExt cx="0" cy="0"/>
        </a:xfrm>
      </p:grpSpPr>
      <p:grpSp>
        <p:nvGrpSpPr>
          <p:cNvPr id="54" name="Google Shape;54;p4"/>
          <p:cNvGrpSpPr/>
          <p:nvPr/>
        </p:nvGrpSpPr>
        <p:grpSpPr>
          <a:xfrm>
            <a:off x="5953568" y="2716688"/>
            <a:ext cx="6246090" cy="4153929"/>
            <a:chOff x="1980240" y="520107"/>
            <a:chExt cx="10219388" cy="6350602"/>
          </a:xfrm>
        </p:grpSpPr>
        <p:sp>
          <p:nvSpPr>
            <p:cNvPr id="55" name="Google Shape;55;p4"/>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8627"/>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 name="Google Shape;56;p4"/>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 name="Google Shape;57;p4"/>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58" name="Google Shape;58;p4"/>
          <p:cNvGrpSpPr/>
          <p:nvPr/>
        </p:nvGrpSpPr>
        <p:grpSpPr>
          <a:xfrm>
            <a:off x="10962819" y="5678470"/>
            <a:ext cx="1234840" cy="1051238"/>
            <a:chOff x="5626893" y="3026568"/>
            <a:chExt cx="937260" cy="800760"/>
          </a:xfrm>
        </p:grpSpPr>
        <p:sp>
          <p:nvSpPr>
            <p:cNvPr id="59" name="Google Shape;59;p4"/>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 name="Google Shape;60;p4"/>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1" name="Google Shape;61;p4"/>
          <p:cNvSpPr/>
          <p:nvPr/>
        </p:nvSpPr>
        <p:spPr>
          <a:xfrm>
            <a:off x="-24517" y="970945"/>
            <a:ext cx="4028075" cy="636508"/>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2" name="Google Shape;62;p4"/>
          <p:cNvSpPr>
            <a:spLocks noGrp="1"/>
          </p:cNvSpPr>
          <p:nvPr>
            <p:ph type="pic" idx="2"/>
          </p:nvPr>
        </p:nvSpPr>
        <p:spPr>
          <a:xfrm>
            <a:off x="7282692" y="2990829"/>
            <a:ext cx="4909200" cy="38673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 name="Google Shape;63;p4"/>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
          <p:cNvSpPr txBox="1">
            <a:spLocks noGrp="1"/>
          </p:cNvSpPr>
          <p:nvPr>
            <p:ph type="ftr" idx="11"/>
          </p:nvPr>
        </p:nvSpPr>
        <p:spPr>
          <a:xfrm>
            <a:off x="911225" y="5945824"/>
            <a:ext cx="2639400" cy="467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66" name="Google Shape;66;p4"/>
          <p:cNvSpPr/>
          <p:nvPr/>
        </p:nvSpPr>
        <p:spPr>
          <a:xfrm>
            <a:off x="-39882" y="141672"/>
            <a:ext cx="4567767" cy="1306125"/>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7" name="Google Shape;67;p4"/>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8" name="Google Shape;68;p4"/>
          <p:cNvGrpSpPr/>
          <p:nvPr/>
        </p:nvGrpSpPr>
        <p:grpSpPr>
          <a:xfrm>
            <a:off x="-12715" y="-12715"/>
            <a:ext cx="7434967" cy="5461206"/>
            <a:chOff x="-12715" y="-12715"/>
            <a:chExt cx="7434967" cy="5461206"/>
          </a:xfrm>
        </p:grpSpPr>
        <p:sp>
          <p:nvSpPr>
            <p:cNvPr id="69" name="Google Shape;69;p4"/>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0" name="Google Shape;70;p4"/>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1" name="Google Shape;71;p4"/>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2" name="Google Shape;72;p4"/>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ekop">
  <p:cSld name="Sectiekop">
    <p:spTree>
      <p:nvGrpSpPr>
        <p:cNvPr id="1" name="Shape 496"/>
        <p:cNvGrpSpPr/>
        <p:nvPr/>
      </p:nvGrpSpPr>
      <p:grpSpPr>
        <a:xfrm>
          <a:off x="0" y="0"/>
          <a:ext cx="0" cy="0"/>
          <a:chOff x="0" y="0"/>
          <a:chExt cx="0" cy="0"/>
        </a:xfrm>
      </p:grpSpPr>
      <p:grpSp>
        <p:nvGrpSpPr>
          <p:cNvPr id="497" name="Google Shape;497;p32"/>
          <p:cNvGrpSpPr/>
          <p:nvPr/>
        </p:nvGrpSpPr>
        <p:grpSpPr>
          <a:xfrm>
            <a:off x="1980240" y="520107"/>
            <a:ext cx="10219388" cy="6350602"/>
            <a:chOff x="1980240" y="520107"/>
            <a:chExt cx="10219388" cy="6350602"/>
          </a:xfrm>
        </p:grpSpPr>
        <p:sp>
          <p:nvSpPr>
            <p:cNvPr id="498" name="Google Shape;498;p32"/>
            <p:cNvSpPr/>
            <p:nvPr/>
          </p:nvSpPr>
          <p:spPr>
            <a:xfrm>
              <a:off x="1980240" y="2877450"/>
              <a:ext cx="3086392" cy="3988178"/>
            </a:xfrm>
            <a:custGeom>
              <a:avLst/>
              <a:gdLst/>
              <a:ahLst/>
              <a:cxnLst/>
              <a:rect l="l" t="t" r="r" b="b"/>
              <a:pathLst>
                <a:path w="3086392" h="3988178" extrusionOk="0">
                  <a:moveTo>
                    <a:pt x="12693" y="614730"/>
                  </a:moveTo>
                  <a:cubicBezTo>
                    <a:pt x="12693" y="614730"/>
                    <a:pt x="1595263" y="2043616"/>
                    <a:pt x="1910253" y="3983090"/>
                  </a:cubicBezTo>
                  <a:lnTo>
                    <a:pt x="3082574" y="3983090"/>
                  </a:lnTo>
                  <a:lnTo>
                    <a:pt x="2258266" y="12693"/>
                  </a:lnTo>
                  <a:lnTo>
                    <a:pt x="12693" y="614730"/>
                  </a:lnTo>
                  <a:close/>
                </a:path>
              </a:pathLst>
            </a:custGeom>
            <a:gradFill>
              <a:gsLst>
                <a:gs pos="0">
                  <a:schemeClr val="lt1"/>
                </a:gs>
                <a:gs pos="3000">
                  <a:schemeClr val="lt1"/>
                </a:gs>
                <a:gs pos="100000">
                  <a:srgbClr val="FFAA00">
                    <a:alpha val="48627"/>
                  </a:srgbClr>
                </a:gs>
              </a:gsLst>
              <a:lin ang="4277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499" name="Google Shape;499;p32"/>
            <p:cNvSpPr/>
            <p:nvPr/>
          </p:nvSpPr>
          <p:spPr>
            <a:xfrm>
              <a:off x="2962043" y="520107"/>
              <a:ext cx="9233775" cy="6350602"/>
            </a:xfrm>
            <a:custGeom>
              <a:avLst/>
              <a:gdLst/>
              <a:ahLst/>
              <a:cxnLst/>
              <a:rect l="l" t="t" r="r" b="b"/>
              <a:pathLst>
                <a:path w="9233775" h="6350602" extrusionOk="0">
                  <a:moveTo>
                    <a:pt x="9229957" y="12693"/>
                  </a:moveTo>
                  <a:lnTo>
                    <a:pt x="12693" y="2225243"/>
                  </a:lnTo>
                  <a:lnTo>
                    <a:pt x="999577" y="6340434"/>
                  </a:lnTo>
                  <a:lnTo>
                    <a:pt x="9229957" y="6340434"/>
                  </a:lnTo>
                  <a:close/>
                </a:path>
              </a:pathLst>
            </a:custGeom>
            <a:gradFill>
              <a:gsLst>
                <a:gs pos="0">
                  <a:schemeClr val="accent5"/>
                </a:gs>
                <a:gs pos="3000">
                  <a:schemeClr val="accent5"/>
                </a:gs>
                <a:gs pos="100000">
                  <a:schemeClr val="lt2"/>
                </a:gs>
              </a:gsLst>
              <a:lin ang="809933"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0" name="Google Shape;500;p32"/>
            <p:cNvSpPr/>
            <p:nvPr/>
          </p:nvSpPr>
          <p:spPr>
            <a:xfrm>
              <a:off x="3270682" y="752539"/>
              <a:ext cx="8928946" cy="6109279"/>
            </a:xfrm>
            <a:custGeom>
              <a:avLst/>
              <a:gdLst/>
              <a:ahLst/>
              <a:cxnLst/>
              <a:rect l="l" t="t" r="r" b="b"/>
              <a:pathLst>
                <a:path w="8928946" h="6109279" extrusionOk="0">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grpSp>
        <p:nvGrpSpPr>
          <p:cNvPr id="501" name="Google Shape;501;p32"/>
          <p:cNvGrpSpPr/>
          <p:nvPr/>
        </p:nvGrpSpPr>
        <p:grpSpPr>
          <a:xfrm>
            <a:off x="10962819" y="5678470"/>
            <a:ext cx="1234840" cy="1051238"/>
            <a:chOff x="5626893" y="3026568"/>
            <a:chExt cx="937260" cy="800760"/>
          </a:xfrm>
        </p:grpSpPr>
        <p:sp>
          <p:nvSpPr>
            <p:cNvPr id="502" name="Google Shape;502;p32"/>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3" name="Google Shape;503;p32"/>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04" name="Google Shape;504;p32"/>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5" name="Google Shape;505;p32"/>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6" name="Google Shape;506;p32"/>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3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08" name="Google Shape;508;p32"/>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09" name="Google Shape;509;p32"/>
          <p:cNvSpPr txBox="1">
            <a:spLocks noGrp="1"/>
          </p:cNvSpPr>
          <p:nvPr>
            <p:ph type="title"/>
          </p:nvPr>
        </p:nvSpPr>
        <p:spPr>
          <a:xfrm rot="-359903">
            <a:off x="803468" y="1001552"/>
            <a:ext cx="4065057" cy="7007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sz="40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10" name="Google Shape;510;p32"/>
          <p:cNvGrpSpPr/>
          <p:nvPr/>
        </p:nvGrpSpPr>
        <p:grpSpPr>
          <a:xfrm>
            <a:off x="-12715" y="-12715"/>
            <a:ext cx="7434967" cy="5461206"/>
            <a:chOff x="-12715" y="-12715"/>
            <a:chExt cx="7434967" cy="5461206"/>
          </a:xfrm>
        </p:grpSpPr>
        <p:sp>
          <p:nvSpPr>
            <p:cNvPr id="511" name="Google Shape;511;p32"/>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2" name="Google Shape;512;p32"/>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3" name="Google Shape;513;p32"/>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4" name="Google Shape;514;p32"/>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15" name="Google Shape;515;p32"/>
          <p:cNvSpPr txBox="1">
            <a:spLocks noGrp="1"/>
          </p:cNvSpPr>
          <p:nvPr>
            <p:ph type="body" idx="1"/>
          </p:nvPr>
        </p:nvSpPr>
        <p:spPr>
          <a:xfrm>
            <a:off x="3961075" y="3345999"/>
            <a:ext cx="7319700" cy="15003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Font typeface="Arial"/>
              <a:buNone/>
              <a:defRPr sz="2800">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el en inhoud">
  <p:cSld name="Titel en inhoud">
    <p:spTree>
      <p:nvGrpSpPr>
        <p:cNvPr id="1" name="Shape 516"/>
        <p:cNvGrpSpPr/>
        <p:nvPr/>
      </p:nvGrpSpPr>
      <p:grpSpPr>
        <a:xfrm>
          <a:off x="0" y="0"/>
          <a:ext cx="0" cy="0"/>
          <a:chOff x="0" y="0"/>
          <a:chExt cx="0" cy="0"/>
        </a:xfrm>
      </p:grpSpPr>
      <p:grpSp>
        <p:nvGrpSpPr>
          <p:cNvPr id="517" name="Google Shape;517;p33"/>
          <p:cNvGrpSpPr/>
          <p:nvPr/>
        </p:nvGrpSpPr>
        <p:grpSpPr>
          <a:xfrm>
            <a:off x="10962819" y="5678470"/>
            <a:ext cx="1234840" cy="1051238"/>
            <a:chOff x="5626893" y="3026568"/>
            <a:chExt cx="937260" cy="800760"/>
          </a:xfrm>
        </p:grpSpPr>
        <p:sp>
          <p:nvSpPr>
            <p:cNvPr id="518" name="Google Shape;518;p33"/>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19" name="Google Shape;519;p33"/>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20" name="Google Shape;520;p33"/>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1" name="Google Shape;521;p33"/>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2" name="Google Shape;522;p33"/>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3" name="Google Shape;523;p3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24" name="Google Shape;524;p33"/>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25" name="Google Shape;525;p33"/>
          <p:cNvGrpSpPr/>
          <p:nvPr/>
        </p:nvGrpSpPr>
        <p:grpSpPr>
          <a:xfrm>
            <a:off x="-12715" y="-12715"/>
            <a:ext cx="7434967" cy="5461206"/>
            <a:chOff x="-12715" y="-12715"/>
            <a:chExt cx="7434967" cy="5461206"/>
          </a:xfrm>
        </p:grpSpPr>
        <p:sp>
          <p:nvSpPr>
            <p:cNvPr id="526" name="Google Shape;526;p33"/>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7" name="Google Shape;527;p33"/>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8" name="Google Shape;528;p33"/>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29" name="Google Shape;529;p33"/>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30" name="Google Shape;530;p33"/>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1" name="Google Shape;531;p33"/>
          <p:cNvSpPr txBox="1">
            <a:spLocks noGrp="1"/>
          </p:cNvSpPr>
          <p:nvPr>
            <p:ph type="body" idx="1"/>
          </p:nvPr>
        </p:nvSpPr>
        <p:spPr>
          <a:xfrm>
            <a:off x="911225" y="1825625"/>
            <a:ext cx="10442700" cy="4351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nhoud twee">
  <p:cSld name="Inhoud twee">
    <p:spTree>
      <p:nvGrpSpPr>
        <p:cNvPr id="1" name="Shape 532"/>
        <p:cNvGrpSpPr/>
        <p:nvPr/>
      </p:nvGrpSpPr>
      <p:grpSpPr>
        <a:xfrm>
          <a:off x="0" y="0"/>
          <a:ext cx="0" cy="0"/>
          <a:chOff x="0" y="0"/>
          <a:chExt cx="0" cy="0"/>
        </a:xfrm>
      </p:grpSpPr>
      <p:grpSp>
        <p:nvGrpSpPr>
          <p:cNvPr id="533" name="Google Shape;533;p34"/>
          <p:cNvGrpSpPr/>
          <p:nvPr/>
        </p:nvGrpSpPr>
        <p:grpSpPr>
          <a:xfrm>
            <a:off x="10962819" y="5678470"/>
            <a:ext cx="1234840" cy="1051238"/>
            <a:chOff x="5626893" y="3026568"/>
            <a:chExt cx="937260" cy="800760"/>
          </a:xfrm>
        </p:grpSpPr>
        <p:sp>
          <p:nvSpPr>
            <p:cNvPr id="534" name="Google Shape;534;p34"/>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35" name="Google Shape;535;p34"/>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36" name="Google Shape;536;p34"/>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37" name="Google Shape;537;p34"/>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8" name="Google Shape;538;p34"/>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9" name="Google Shape;539;p34"/>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40" name="Google Shape;540;p34"/>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41" name="Google Shape;541;p34"/>
          <p:cNvGrpSpPr/>
          <p:nvPr/>
        </p:nvGrpSpPr>
        <p:grpSpPr>
          <a:xfrm>
            <a:off x="-12715" y="-12715"/>
            <a:ext cx="7434967" cy="5461206"/>
            <a:chOff x="-12715" y="-12715"/>
            <a:chExt cx="7434967" cy="5461206"/>
          </a:xfrm>
        </p:grpSpPr>
        <p:sp>
          <p:nvSpPr>
            <p:cNvPr id="542" name="Google Shape;542;p34"/>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3" name="Google Shape;543;p34"/>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4" name="Google Shape;544;p34"/>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45" name="Google Shape;545;p34"/>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46" name="Google Shape;546;p34"/>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7" name="Google Shape;547;p34"/>
          <p:cNvSpPr txBox="1">
            <a:spLocks noGrp="1"/>
          </p:cNvSpPr>
          <p:nvPr>
            <p:ph type="body" idx="1"/>
          </p:nvPr>
        </p:nvSpPr>
        <p:spPr>
          <a:xfrm>
            <a:off x="838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8" name="Google Shape;548;p34"/>
          <p:cNvSpPr txBox="1">
            <a:spLocks noGrp="1"/>
          </p:cNvSpPr>
          <p:nvPr>
            <p:ph type="body" idx="2"/>
          </p:nvPr>
        </p:nvSpPr>
        <p:spPr>
          <a:xfrm>
            <a:off x="6172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gelijking">
  <p:cSld name="Vergelijking">
    <p:spTree>
      <p:nvGrpSpPr>
        <p:cNvPr id="1" name="Shape 549"/>
        <p:cNvGrpSpPr/>
        <p:nvPr/>
      </p:nvGrpSpPr>
      <p:grpSpPr>
        <a:xfrm>
          <a:off x="0" y="0"/>
          <a:ext cx="0" cy="0"/>
          <a:chOff x="0" y="0"/>
          <a:chExt cx="0" cy="0"/>
        </a:xfrm>
      </p:grpSpPr>
      <p:grpSp>
        <p:nvGrpSpPr>
          <p:cNvPr id="550" name="Google Shape;550;p35"/>
          <p:cNvGrpSpPr/>
          <p:nvPr/>
        </p:nvGrpSpPr>
        <p:grpSpPr>
          <a:xfrm>
            <a:off x="10962819" y="5678470"/>
            <a:ext cx="1234840" cy="1051238"/>
            <a:chOff x="5626893" y="3026568"/>
            <a:chExt cx="937260" cy="800760"/>
          </a:xfrm>
        </p:grpSpPr>
        <p:sp>
          <p:nvSpPr>
            <p:cNvPr id="551" name="Google Shape;551;p3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52" name="Google Shape;552;p3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53" name="Google Shape;553;p35"/>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54" name="Google Shape;554;p35"/>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5" name="Google Shape;555;p3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6" name="Google Shape;556;p3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57" name="Google Shape;557;p35"/>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558" name="Google Shape;558;p35"/>
          <p:cNvGrpSpPr/>
          <p:nvPr/>
        </p:nvGrpSpPr>
        <p:grpSpPr>
          <a:xfrm>
            <a:off x="-12715" y="-12715"/>
            <a:ext cx="7434967" cy="5461206"/>
            <a:chOff x="-12715" y="-12715"/>
            <a:chExt cx="7434967" cy="5461206"/>
          </a:xfrm>
        </p:grpSpPr>
        <p:sp>
          <p:nvSpPr>
            <p:cNvPr id="559" name="Google Shape;559;p35"/>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0" name="Google Shape;560;p35"/>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1" name="Google Shape;561;p35"/>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62" name="Google Shape;562;p35"/>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63" name="Google Shape;563;p35"/>
          <p:cNvSpPr txBox="1">
            <a:spLocks noGrp="1"/>
          </p:cNvSpPr>
          <p:nvPr>
            <p:ph type="title"/>
          </p:nvPr>
        </p:nvSpPr>
        <p:spPr>
          <a:xfrm rot="-420043">
            <a:off x="285901" y="312063"/>
            <a:ext cx="4391138" cy="1368007"/>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4" name="Google Shape;564;p35"/>
          <p:cNvSpPr txBox="1">
            <a:spLocks noGrp="1"/>
          </p:cNvSpPr>
          <p:nvPr>
            <p:ph type="body" idx="1"/>
          </p:nvPr>
        </p:nvSpPr>
        <p:spPr>
          <a:xfrm>
            <a:off x="839788" y="1942689"/>
            <a:ext cx="51579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5" name="Google Shape;565;p35"/>
          <p:cNvSpPr txBox="1">
            <a:spLocks noGrp="1"/>
          </p:cNvSpPr>
          <p:nvPr>
            <p:ph type="body" idx="2"/>
          </p:nvPr>
        </p:nvSpPr>
        <p:spPr>
          <a:xfrm>
            <a:off x="839788" y="2638097"/>
            <a:ext cx="51579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6" name="Google Shape;566;p35"/>
          <p:cNvSpPr txBox="1">
            <a:spLocks noGrp="1"/>
          </p:cNvSpPr>
          <p:nvPr>
            <p:ph type="body" idx="3"/>
          </p:nvPr>
        </p:nvSpPr>
        <p:spPr>
          <a:xfrm>
            <a:off x="6172200" y="1942689"/>
            <a:ext cx="5183100" cy="5625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2"/>
              </a:buClr>
              <a:buSzPts val="2400"/>
              <a:buNone/>
              <a:defRPr sz="2400" b="1">
                <a:solidFill>
                  <a:schemeClr val="dk2"/>
                </a:solidFill>
                <a:latin typeface="Comic Sans MS"/>
                <a:ea typeface="Comic Sans MS"/>
                <a:cs typeface="Comic Sans MS"/>
                <a:sym typeface="Comic Sans MS"/>
              </a:defRPr>
            </a:lvl1pPr>
            <a:lvl2pPr marL="914400" lvl="1" indent="-228600" algn="l">
              <a:lnSpc>
                <a:spcPct val="90000"/>
              </a:lnSpc>
              <a:spcBef>
                <a:spcPts val="500"/>
              </a:spcBef>
              <a:spcAft>
                <a:spcPts val="0"/>
              </a:spcAft>
              <a:buClr>
                <a:schemeClr val="accent4"/>
              </a:buClr>
              <a:buSzPts val="2000"/>
              <a:buNone/>
              <a:defRPr sz="2000" b="1"/>
            </a:lvl2pPr>
            <a:lvl3pPr marL="1371600" lvl="2" indent="-228600" algn="l">
              <a:lnSpc>
                <a:spcPct val="90000"/>
              </a:lnSpc>
              <a:spcBef>
                <a:spcPts val="500"/>
              </a:spcBef>
              <a:spcAft>
                <a:spcPts val="0"/>
              </a:spcAft>
              <a:buClr>
                <a:schemeClr val="accent4"/>
              </a:buClr>
              <a:buSzPts val="1800"/>
              <a:buNone/>
              <a:defRPr sz="1800" b="1"/>
            </a:lvl3pPr>
            <a:lvl4pPr marL="1828800" lvl="3" indent="-228600" algn="l">
              <a:lnSpc>
                <a:spcPct val="90000"/>
              </a:lnSpc>
              <a:spcBef>
                <a:spcPts val="500"/>
              </a:spcBef>
              <a:spcAft>
                <a:spcPts val="0"/>
              </a:spcAft>
              <a:buClr>
                <a:schemeClr val="accent4"/>
              </a:buClr>
              <a:buSzPts val="1600"/>
              <a:buNone/>
              <a:defRPr sz="1600" b="1"/>
            </a:lvl4pPr>
            <a:lvl5pPr marL="2286000" lvl="4" indent="-228600" algn="l">
              <a:lnSpc>
                <a:spcPct val="90000"/>
              </a:lnSpc>
              <a:spcBef>
                <a:spcPts val="500"/>
              </a:spcBef>
              <a:spcAft>
                <a:spcPts val="0"/>
              </a:spcAft>
              <a:buClr>
                <a:schemeClr val="accent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7" name="Google Shape;567;p35"/>
          <p:cNvSpPr txBox="1">
            <a:spLocks noGrp="1"/>
          </p:cNvSpPr>
          <p:nvPr>
            <p:ph type="body" idx="4"/>
          </p:nvPr>
        </p:nvSpPr>
        <p:spPr>
          <a:xfrm>
            <a:off x="6172200" y="2638097"/>
            <a:ext cx="5183100" cy="31845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Inhoud met bijschrift">
  <p:cSld name="Inhoud met bijschrift">
    <p:spTree>
      <p:nvGrpSpPr>
        <p:cNvPr id="1" name="Shape 568"/>
        <p:cNvGrpSpPr/>
        <p:nvPr/>
      </p:nvGrpSpPr>
      <p:grpSpPr>
        <a:xfrm>
          <a:off x="0" y="0"/>
          <a:ext cx="0" cy="0"/>
          <a:chOff x="0" y="0"/>
          <a:chExt cx="0" cy="0"/>
        </a:xfrm>
      </p:grpSpPr>
      <p:grpSp>
        <p:nvGrpSpPr>
          <p:cNvPr id="569" name="Google Shape;569;p36"/>
          <p:cNvGrpSpPr/>
          <p:nvPr/>
        </p:nvGrpSpPr>
        <p:grpSpPr>
          <a:xfrm>
            <a:off x="10962819" y="5678470"/>
            <a:ext cx="1234840" cy="1051238"/>
            <a:chOff x="5626893" y="3026568"/>
            <a:chExt cx="937260" cy="800760"/>
          </a:xfrm>
        </p:grpSpPr>
        <p:sp>
          <p:nvSpPr>
            <p:cNvPr id="570" name="Google Shape;570;p3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1" name="Google Shape;571;p3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72" name="Google Shape;572;p3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3" name="Google Shape;573;p3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74" name="Google Shape;574;p36"/>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5" name="Google Shape;575;p36"/>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6" name="Google Shape;576;p36"/>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7" name="Google Shape;577;p36"/>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7" t="-152617" r="-103954" b="1021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78" name="Google Shape;578;p36"/>
          <p:cNvSpPr txBox="1">
            <a:spLocks noGrp="1"/>
          </p:cNvSpPr>
          <p:nvPr>
            <p:ph type="body" idx="1"/>
          </p:nvPr>
        </p:nvSpPr>
        <p:spPr>
          <a:xfrm>
            <a:off x="5180012" y="1347788"/>
            <a:ext cx="6172200" cy="4330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accent4"/>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9" name="Google Shape;579;p36"/>
          <p:cNvSpPr txBox="1">
            <a:spLocks noGrp="1"/>
          </p:cNvSpPr>
          <p:nvPr>
            <p:ph type="body" idx="2"/>
          </p:nvPr>
        </p:nvSpPr>
        <p:spPr>
          <a:xfrm>
            <a:off x="839788" y="2806262"/>
            <a:ext cx="3932100" cy="28722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0" name="Google Shape;580;p36"/>
          <p:cNvSpPr txBox="1">
            <a:spLocks noGrp="1"/>
          </p:cNvSpPr>
          <p:nvPr>
            <p:ph type="title"/>
          </p:nvPr>
        </p:nvSpPr>
        <p:spPr>
          <a:xfrm rot="-372070">
            <a:off x="857457" y="721341"/>
            <a:ext cx="3918729" cy="13256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2_Chart dia">
  <p:cSld name="2_Chart dia">
    <p:spTree>
      <p:nvGrpSpPr>
        <p:cNvPr id="1" name="Shape 581"/>
        <p:cNvGrpSpPr/>
        <p:nvPr/>
      </p:nvGrpSpPr>
      <p:grpSpPr>
        <a:xfrm>
          <a:off x="0" y="0"/>
          <a:ext cx="0" cy="0"/>
          <a:chOff x="0" y="0"/>
          <a:chExt cx="0" cy="0"/>
        </a:xfrm>
      </p:grpSpPr>
      <p:grpSp>
        <p:nvGrpSpPr>
          <p:cNvPr id="582" name="Google Shape;582;p37"/>
          <p:cNvGrpSpPr/>
          <p:nvPr/>
        </p:nvGrpSpPr>
        <p:grpSpPr>
          <a:xfrm>
            <a:off x="10962819" y="5678470"/>
            <a:ext cx="1234840" cy="1051238"/>
            <a:chOff x="5626893" y="3026568"/>
            <a:chExt cx="937260" cy="800760"/>
          </a:xfrm>
        </p:grpSpPr>
        <p:sp>
          <p:nvSpPr>
            <p:cNvPr id="583" name="Google Shape;583;p3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4" name="Google Shape;584;p3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85" name="Google Shape;585;p3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6" name="Google Shape;586;p3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587" name="Google Shape;587;p3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8" name="Google Shape;588;p3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89" name="Google Shape;589;p37"/>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0" name="Google Shape;590;p37"/>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7" t="-152617" r="-103954" b="1021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1" name="Google Shape;591;p37"/>
          <p:cNvSpPr>
            <a:spLocks noGrp="1"/>
          </p:cNvSpPr>
          <p:nvPr>
            <p:ph type="pic" idx="2"/>
          </p:nvPr>
        </p:nvSpPr>
        <p:spPr>
          <a:xfrm>
            <a:off x="5183188" y="1347788"/>
            <a:ext cx="6172200" cy="4330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592" name="Google Shape;592;p37"/>
          <p:cNvSpPr txBox="1">
            <a:spLocks noGrp="1"/>
          </p:cNvSpPr>
          <p:nvPr>
            <p:ph type="body" idx="1"/>
          </p:nvPr>
        </p:nvSpPr>
        <p:spPr>
          <a:xfrm>
            <a:off x="839788" y="2603601"/>
            <a:ext cx="3932100" cy="30747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3" name="Google Shape;593;p37"/>
          <p:cNvSpPr txBox="1">
            <a:spLocks noGrp="1"/>
          </p:cNvSpPr>
          <p:nvPr>
            <p:ph type="title"/>
          </p:nvPr>
        </p:nvSpPr>
        <p:spPr>
          <a:xfrm rot="-371201">
            <a:off x="857635" y="725094"/>
            <a:ext cx="3833225" cy="132561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Alleen titel">
  <p:cSld name="Alleen titel">
    <p:spTree>
      <p:nvGrpSpPr>
        <p:cNvPr id="1" name="Shape 594"/>
        <p:cNvGrpSpPr/>
        <p:nvPr/>
      </p:nvGrpSpPr>
      <p:grpSpPr>
        <a:xfrm>
          <a:off x="0" y="0"/>
          <a:ext cx="0" cy="0"/>
          <a:chOff x="0" y="0"/>
          <a:chExt cx="0" cy="0"/>
        </a:xfrm>
      </p:grpSpPr>
      <p:grpSp>
        <p:nvGrpSpPr>
          <p:cNvPr id="595" name="Google Shape;595;p38"/>
          <p:cNvGrpSpPr/>
          <p:nvPr/>
        </p:nvGrpSpPr>
        <p:grpSpPr>
          <a:xfrm>
            <a:off x="10962819" y="5678470"/>
            <a:ext cx="1234840" cy="1051238"/>
            <a:chOff x="5626893" y="3026568"/>
            <a:chExt cx="937260" cy="800760"/>
          </a:xfrm>
        </p:grpSpPr>
        <p:sp>
          <p:nvSpPr>
            <p:cNvPr id="596" name="Google Shape;596;p3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7" name="Google Shape;597;p3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598" name="Google Shape;598;p38"/>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599" name="Google Shape;599;p38"/>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0" name="Google Shape;600;p3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1" name="Google Shape;601;p3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602" name="Google Shape;602;p38"/>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603" name="Google Shape;603;p38"/>
          <p:cNvGrpSpPr/>
          <p:nvPr/>
        </p:nvGrpSpPr>
        <p:grpSpPr>
          <a:xfrm>
            <a:off x="-12715" y="-12715"/>
            <a:ext cx="7434967" cy="5461206"/>
            <a:chOff x="-12715" y="-12715"/>
            <a:chExt cx="7434967" cy="5461206"/>
          </a:xfrm>
        </p:grpSpPr>
        <p:sp>
          <p:nvSpPr>
            <p:cNvPr id="604" name="Google Shape;604;p38"/>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5" name="Google Shape;605;p38"/>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6" name="Google Shape;606;p38"/>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07" name="Google Shape;607;p38"/>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08" name="Google Shape;608;p38"/>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eeg">
  <p:cSld name="Leeg">
    <p:spTree>
      <p:nvGrpSpPr>
        <p:cNvPr id="1" name="Shape 609"/>
        <p:cNvGrpSpPr/>
        <p:nvPr/>
      </p:nvGrpSpPr>
      <p:grpSpPr>
        <a:xfrm>
          <a:off x="0" y="0"/>
          <a:ext cx="0" cy="0"/>
          <a:chOff x="0" y="0"/>
          <a:chExt cx="0" cy="0"/>
        </a:xfrm>
      </p:grpSpPr>
      <p:grpSp>
        <p:nvGrpSpPr>
          <p:cNvPr id="610" name="Google Shape;610;p39"/>
          <p:cNvGrpSpPr/>
          <p:nvPr/>
        </p:nvGrpSpPr>
        <p:grpSpPr>
          <a:xfrm>
            <a:off x="10962819" y="5678470"/>
            <a:ext cx="1234840" cy="1051238"/>
            <a:chOff x="5626893" y="3026568"/>
            <a:chExt cx="937260" cy="800760"/>
          </a:xfrm>
        </p:grpSpPr>
        <p:sp>
          <p:nvSpPr>
            <p:cNvPr id="611" name="Google Shape;611;p3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2" name="Google Shape;612;p3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613" name="Google Shape;613;p39"/>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4" name="Google Shape;614;p3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5" name="Google Shape;615;p3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616" name="Google Shape;616;p39"/>
          <p:cNvGrpSpPr/>
          <p:nvPr/>
        </p:nvGrpSpPr>
        <p:grpSpPr>
          <a:xfrm>
            <a:off x="-12715" y="-12715"/>
            <a:ext cx="7434967" cy="5461206"/>
            <a:chOff x="-12715" y="-12715"/>
            <a:chExt cx="7434967" cy="5461206"/>
          </a:xfrm>
        </p:grpSpPr>
        <p:sp>
          <p:nvSpPr>
            <p:cNvPr id="617" name="Google Shape;617;p39"/>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8" name="Google Shape;618;p39"/>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19" name="Google Shape;619;p39"/>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8" t="19256" r="1767" b="-35666"/>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20" name="Google Shape;620;p39"/>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7" t="-142494" r="-99558" b="926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Handmatig">
  <p:cSld name="Handmatig">
    <p:bg>
      <p:bgPr>
        <a:solidFill>
          <a:schemeClr val="lt1"/>
        </a:solidFill>
        <a:effectLst/>
      </p:bgPr>
    </p:bg>
    <p:spTree>
      <p:nvGrpSpPr>
        <p:cNvPr id="1" name="Shape 621"/>
        <p:cNvGrpSpPr/>
        <p:nvPr/>
      </p:nvGrpSpPr>
      <p:grpSpPr>
        <a:xfrm>
          <a:off x="0" y="0"/>
          <a:ext cx="0" cy="0"/>
          <a:chOff x="0" y="0"/>
          <a:chExt cx="0" cy="0"/>
        </a:xfrm>
      </p:grpSpPr>
      <p:sp>
        <p:nvSpPr>
          <p:cNvPr id="622" name="Google Shape;622;p40"/>
          <p:cNvSpPr/>
          <p:nvPr/>
        </p:nvSpPr>
        <p:spPr>
          <a:xfrm>
            <a:off x="-12778" y="429785"/>
            <a:ext cx="7606298" cy="1490681"/>
          </a:xfrm>
          <a:custGeom>
            <a:avLst/>
            <a:gdLst/>
            <a:ahLst/>
            <a:cxnLst/>
            <a:rect l="l" t="t" r="r" b="b"/>
            <a:pathLst>
              <a:path w="7606298" h="1490681" extrusionOk="0">
                <a:moveTo>
                  <a:pt x="7602514" y="407745"/>
                </a:moveTo>
                <a:cubicBezTo>
                  <a:pt x="7602514" y="407745"/>
                  <a:pt x="3107535" y="56097"/>
                  <a:pt x="12778" y="12778"/>
                </a:cubicBezTo>
                <a:lnTo>
                  <a:pt x="12778" y="1056256"/>
                </a:lnTo>
                <a:cubicBezTo>
                  <a:pt x="6306768" y="1024403"/>
                  <a:pt x="7593596" y="1481801"/>
                  <a:pt x="7593596" y="1481801"/>
                </a:cubicBezTo>
                <a:lnTo>
                  <a:pt x="7602514" y="407745"/>
                </a:lnTo>
                <a:lnTo>
                  <a:pt x="7602514" y="407745"/>
                </a:lnTo>
                <a:close/>
              </a:path>
            </a:pathLst>
          </a:custGeom>
          <a:gradFill>
            <a:gsLst>
              <a:gs pos="0">
                <a:srgbClr val="008EDC">
                  <a:alpha val="8627"/>
                </a:srgbClr>
              </a:gs>
              <a:gs pos="100000">
                <a:srgbClr val="008EDC">
                  <a:alpha val="20000"/>
                </a:srgbClr>
              </a:gs>
            </a:gsLst>
            <a:lin ang="60161"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623" name="Google Shape;623;p40"/>
          <p:cNvSpPr txBox="1">
            <a:spLocks noGrp="1"/>
          </p:cNvSpPr>
          <p:nvPr>
            <p:ph type="body" idx="1"/>
          </p:nvPr>
        </p:nvSpPr>
        <p:spPr>
          <a:xfrm>
            <a:off x="7112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40"/>
          <p:cNvSpPr txBox="1">
            <a:spLocks noGrp="1"/>
          </p:cNvSpPr>
          <p:nvPr>
            <p:ph type="body" idx="2"/>
          </p:nvPr>
        </p:nvSpPr>
        <p:spPr>
          <a:xfrm>
            <a:off x="1185863" y="2088090"/>
            <a:ext cx="3103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40"/>
          <p:cNvSpPr txBox="1">
            <a:spLocks noGrp="1"/>
          </p:cNvSpPr>
          <p:nvPr>
            <p:ph type="body" idx="3"/>
          </p:nvPr>
        </p:nvSpPr>
        <p:spPr>
          <a:xfrm>
            <a:off x="4804600" y="1896003"/>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40"/>
          <p:cNvSpPr txBox="1">
            <a:spLocks noGrp="1"/>
          </p:cNvSpPr>
          <p:nvPr>
            <p:ph type="body" idx="4"/>
          </p:nvPr>
        </p:nvSpPr>
        <p:spPr>
          <a:xfrm>
            <a:off x="5349603" y="2088090"/>
            <a:ext cx="22440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p40"/>
          <p:cNvSpPr txBox="1">
            <a:spLocks noGrp="1"/>
          </p:cNvSpPr>
          <p:nvPr>
            <p:ph type="body" idx="5"/>
          </p:nvPr>
        </p:nvSpPr>
        <p:spPr>
          <a:xfrm>
            <a:off x="7890713" y="1913782"/>
            <a:ext cx="528600" cy="10923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5"/>
              </a:buClr>
              <a:buSzPts val="7000"/>
              <a:buNone/>
              <a:defRPr sz="7000" b="1">
                <a:solidFill>
                  <a:schemeClr val="accent5"/>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p40"/>
          <p:cNvSpPr txBox="1">
            <a:spLocks noGrp="1"/>
          </p:cNvSpPr>
          <p:nvPr>
            <p:ph type="body" idx="6"/>
          </p:nvPr>
        </p:nvSpPr>
        <p:spPr>
          <a:xfrm>
            <a:off x="8435716" y="2105869"/>
            <a:ext cx="2959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2"/>
              </a:buClr>
              <a:buSzPts val="2500"/>
              <a:buNone/>
              <a:defRPr sz="2500" b="1">
                <a:solidFill>
                  <a:schemeClr val="dk2"/>
                </a:solidFill>
                <a:latin typeface="Comic Sans MS"/>
                <a:ea typeface="Comic Sans MS"/>
                <a:cs typeface="Comic Sans MS"/>
                <a:sym typeface="Comic Sans MS"/>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40"/>
          <p:cNvSpPr txBox="1">
            <a:spLocks noGrp="1"/>
          </p:cNvSpPr>
          <p:nvPr>
            <p:ph type="body" idx="7"/>
          </p:nvPr>
        </p:nvSpPr>
        <p:spPr>
          <a:xfrm>
            <a:off x="89172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0" name="Google Shape;630;p40"/>
          <p:cNvSpPr txBox="1">
            <a:spLocks noGrp="1"/>
          </p:cNvSpPr>
          <p:nvPr>
            <p:ph type="body" idx="8"/>
          </p:nvPr>
        </p:nvSpPr>
        <p:spPr>
          <a:xfrm>
            <a:off x="2590348"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1" name="Google Shape;631;p40"/>
          <p:cNvSpPr txBox="1">
            <a:spLocks noGrp="1"/>
          </p:cNvSpPr>
          <p:nvPr>
            <p:ph type="body" idx="9"/>
          </p:nvPr>
        </p:nvSpPr>
        <p:spPr>
          <a:xfrm>
            <a:off x="4794793" y="2943573"/>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2" name="Google Shape;632;p40"/>
          <p:cNvSpPr txBox="1">
            <a:spLocks noGrp="1"/>
          </p:cNvSpPr>
          <p:nvPr>
            <p:ph type="body" idx="13"/>
          </p:nvPr>
        </p:nvSpPr>
        <p:spPr>
          <a:xfrm>
            <a:off x="7876955" y="2942030"/>
            <a:ext cx="3517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4"/>
              </a:buClr>
              <a:buSzPts val="1600"/>
              <a:buNone/>
              <a:defRPr sz="1600" b="1">
                <a:solidFill>
                  <a:schemeClr val="accent4"/>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3" name="Google Shape;633;p40"/>
          <p:cNvSpPr txBox="1">
            <a:spLocks noGrp="1"/>
          </p:cNvSpPr>
          <p:nvPr>
            <p:ph type="body" idx="14"/>
          </p:nvPr>
        </p:nvSpPr>
        <p:spPr>
          <a:xfrm>
            <a:off x="891722" y="5607548"/>
            <a:ext cx="33972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3"/>
              </a:buClr>
              <a:buSzPts val="1600"/>
              <a:buNone/>
              <a:defRPr sz="1600" b="0">
                <a:solidFill>
                  <a:schemeClr val="accent3"/>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4" name="Google Shape;634;p40"/>
          <p:cNvSpPr txBox="1">
            <a:spLocks noGrp="1"/>
          </p:cNvSpPr>
          <p:nvPr>
            <p:ph type="body" idx="15"/>
          </p:nvPr>
        </p:nvSpPr>
        <p:spPr>
          <a:xfrm>
            <a:off x="4794792" y="4909834"/>
            <a:ext cx="16986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5" name="Google Shape;635;p40"/>
          <p:cNvSpPr txBox="1">
            <a:spLocks noGrp="1"/>
          </p:cNvSpPr>
          <p:nvPr>
            <p:ph type="body" idx="16"/>
          </p:nvPr>
        </p:nvSpPr>
        <p:spPr>
          <a:xfrm>
            <a:off x="7890713" y="4909834"/>
            <a:ext cx="2692800" cy="8001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2"/>
              </a:buClr>
              <a:buSzPts val="1600"/>
              <a:buNone/>
              <a:defRPr sz="1600" b="0">
                <a:solidFill>
                  <a:schemeClr val="accent2"/>
                </a:solidFill>
                <a:latin typeface="Libre Franklin"/>
                <a:ea typeface="Libre Franklin"/>
                <a:cs typeface="Libre Franklin"/>
                <a:sym typeface="Libre Franklin"/>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6" name="Google Shape;636;p40"/>
          <p:cNvSpPr>
            <a:spLocks noGrp="1"/>
          </p:cNvSpPr>
          <p:nvPr>
            <p:ph type="pic" idx="17"/>
          </p:nvPr>
        </p:nvSpPr>
        <p:spPr>
          <a:xfrm>
            <a:off x="891723" y="3816446"/>
            <a:ext cx="1636800" cy="1618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7" name="Google Shape;637;p40"/>
          <p:cNvSpPr>
            <a:spLocks noGrp="1"/>
          </p:cNvSpPr>
          <p:nvPr>
            <p:ph type="pic" idx="18"/>
          </p:nvPr>
        </p:nvSpPr>
        <p:spPr>
          <a:xfrm>
            <a:off x="2590348" y="3816446"/>
            <a:ext cx="1636800" cy="16185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8" name="Google Shape;638;p40"/>
          <p:cNvSpPr>
            <a:spLocks noGrp="1"/>
          </p:cNvSpPr>
          <p:nvPr>
            <p:ph type="pic" idx="19"/>
          </p:nvPr>
        </p:nvSpPr>
        <p:spPr>
          <a:xfrm>
            <a:off x="4794793" y="3816446"/>
            <a:ext cx="2048400" cy="896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39" name="Google Shape;639;p40"/>
          <p:cNvSpPr>
            <a:spLocks noGrp="1"/>
          </p:cNvSpPr>
          <p:nvPr>
            <p:ph type="pic" idx="20"/>
          </p:nvPr>
        </p:nvSpPr>
        <p:spPr>
          <a:xfrm>
            <a:off x="7876955" y="3864572"/>
            <a:ext cx="1481400" cy="7590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640" name="Google Shape;640;p40"/>
          <p:cNvSpPr txBox="1">
            <a:spLocks noGrp="1"/>
          </p:cNvSpPr>
          <p:nvPr>
            <p:ph type="title"/>
          </p:nvPr>
        </p:nvSpPr>
        <p:spPr>
          <a:xfrm>
            <a:off x="0" y="365125"/>
            <a:ext cx="7909500" cy="1069800"/>
          </a:xfrm>
          <a:prstGeom prst="rect">
            <a:avLst/>
          </a:prstGeom>
          <a:gradFill>
            <a:gsLst>
              <a:gs pos="0">
                <a:schemeClr val="accent2"/>
              </a:gs>
              <a:gs pos="100000">
                <a:schemeClr val="accent1"/>
              </a:gs>
            </a:gsLst>
            <a:lin ang="10800025" scaled="0"/>
          </a:gradFill>
          <a:ln>
            <a:noFill/>
          </a:ln>
        </p:spPr>
        <p:txBody>
          <a:bodyPr spcFirstLastPara="1" wrap="square" lIns="900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Afbeelding met bijschrift">
  <p:cSld name="Afbeelding met bijschrift">
    <p:spTree>
      <p:nvGrpSpPr>
        <p:cNvPr id="1" name="Shape 73"/>
        <p:cNvGrpSpPr/>
        <p:nvPr/>
      </p:nvGrpSpPr>
      <p:grpSpPr>
        <a:xfrm>
          <a:off x="0" y="0"/>
          <a:ext cx="0" cy="0"/>
          <a:chOff x="0" y="0"/>
          <a:chExt cx="0" cy="0"/>
        </a:xfrm>
      </p:grpSpPr>
      <p:grpSp>
        <p:nvGrpSpPr>
          <p:cNvPr id="74" name="Google Shape;74;p5"/>
          <p:cNvGrpSpPr/>
          <p:nvPr/>
        </p:nvGrpSpPr>
        <p:grpSpPr>
          <a:xfrm>
            <a:off x="10962819" y="5678470"/>
            <a:ext cx="1234840" cy="1051238"/>
            <a:chOff x="5626893" y="3026568"/>
            <a:chExt cx="937260" cy="800760"/>
          </a:xfrm>
        </p:grpSpPr>
        <p:sp>
          <p:nvSpPr>
            <p:cNvPr id="75" name="Google Shape;75;p5"/>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76" name="Google Shape;76;p5"/>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77" name="Google Shape;77;p5"/>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grpSp>
        <p:nvGrpSpPr>
          <p:cNvPr id="79" name="Google Shape;79;p5"/>
          <p:cNvGrpSpPr/>
          <p:nvPr/>
        </p:nvGrpSpPr>
        <p:grpSpPr>
          <a:xfrm>
            <a:off x="6478665" y="-12694"/>
            <a:ext cx="5717039" cy="3630725"/>
            <a:chOff x="227974" y="-12694"/>
            <a:chExt cx="11967843" cy="5689900"/>
          </a:xfrm>
        </p:grpSpPr>
        <p:sp>
          <p:nvSpPr>
            <p:cNvPr id="80" name="Google Shape;80;p5"/>
            <p:cNvSpPr/>
            <p:nvPr/>
          </p:nvSpPr>
          <p:spPr>
            <a:xfrm>
              <a:off x="227974" y="-12694"/>
              <a:ext cx="2146413" cy="5677200"/>
            </a:xfrm>
            <a:custGeom>
              <a:avLst/>
              <a:gdLst/>
              <a:ahLst/>
              <a:cxnLst/>
              <a:rect l="l" t="t" r="r" b="b"/>
              <a:pathLst>
                <a:path w="2146413" h="5677200" extrusionOk="0">
                  <a:moveTo>
                    <a:pt x="1684102" y="12694"/>
                  </a:moveTo>
                  <a:cubicBezTo>
                    <a:pt x="1158295" y="151131"/>
                    <a:pt x="12694" y="508020"/>
                    <a:pt x="12694" y="508020"/>
                  </a:cubicBezTo>
                  <a:cubicBezTo>
                    <a:pt x="12694" y="508020"/>
                    <a:pt x="764574" y="1905094"/>
                    <a:pt x="1184966" y="5677194"/>
                  </a:cubicBezTo>
                  <a:cubicBezTo>
                    <a:pt x="1404688" y="5606070"/>
                    <a:pt x="2136246" y="5494304"/>
                    <a:pt x="2136246" y="5494304"/>
                  </a:cubicBezTo>
                  <a:cubicBezTo>
                    <a:pt x="2136246" y="5494304"/>
                    <a:pt x="1963517" y="568983"/>
                    <a:pt x="1945736" y="12694"/>
                  </a:cubicBezTo>
                  <a:lnTo>
                    <a:pt x="1684102" y="12694"/>
                  </a:lnTo>
                  <a:close/>
                </a:path>
              </a:pathLst>
            </a:custGeom>
            <a:gradFill>
              <a:gsLst>
                <a:gs pos="0">
                  <a:srgbClr val="FFAA00">
                    <a:alpha val="3529"/>
                  </a:srgbClr>
                </a:gs>
                <a:gs pos="100000">
                  <a:schemeClr val="accent5"/>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1" name="Google Shape;81;p5"/>
            <p:cNvSpPr/>
            <p:nvPr/>
          </p:nvSpPr>
          <p:spPr>
            <a:xfrm>
              <a:off x="866818" y="-12694"/>
              <a:ext cx="11328999" cy="5689900"/>
            </a:xfrm>
            <a:custGeom>
              <a:avLst/>
              <a:gdLst/>
              <a:ahLst/>
              <a:cxnLst/>
              <a:rect l="l" t="t" r="r" b="b"/>
              <a:pathLst>
                <a:path w="11328999" h="5689900" extrusionOk="0">
                  <a:moveTo>
                    <a:pt x="11322642" y="4653519"/>
                  </a:moveTo>
                  <a:lnTo>
                    <a:pt x="11322642" y="12694"/>
                  </a:lnTo>
                  <a:lnTo>
                    <a:pt x="12694" y="12694"/>
                  </a:lnTo>
                  <a:lnTo>
                    <a:pt x="560093" y="5689894"/>
                  </a:lnTo>
                  <a:close/>
                </a:path>
              </a:pathLst>
            </a:custGeom>
            <a:gradFill>
              <a:gsLst>
                <a:gs pos="0">
                  <a:schemeClr val="accent5"/>
                </a:gs>
                <a:gs pos="100000">
                  <a:schemeClr val="l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2" name="Google Shape;82;p5"/>
            <p:cNvSpPr/>
            <p:nvPr/>
          </p:nvSpPr>
          <p:spPr>
            <a:xfrm>
              <a:off x="1152583" y="-12694"/>
              <a:ext cx="11036883" cy="5410485"/>
            </a:xfrm>
            <a:custGeom>
              <a:avLst/>
              <a:gdLst/>
              <a:ahLst/>
              <a:cxnLst/>
              <a:rect l="l" t="t" r="r" b="b"/>
              <a:pathLst>
                <a:path w="11036883" h="5410485" extrusionOk="0">
                  <a:moveTo>
                    <a:pt x="11036877" y="4372834"/>
                  </a:moveTo>
                  <a:lnTo>
                    <a:pt x="555013" y="5382538"/>
                  </a:lnTo>
                  <a:lnTo>
                    <a:pt x="38095" y="12694"/>
                  </a:lnTo>
                  <a:lnTo>
                    <a:pt x="12694" y="12694"/>
                  </a:lnTo>
                  <a:lnTo>
                    <a:pt x="530881" y="5396509"/>
                  </a:lnTo>
                  <a:lnTo>
                    <a:pt x="532151" y="5409209"/>
                  </a:lnTo>
                  <a:lnTo>
                    <a:pt x="11036877" y="439823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83" name="Google Shape;83;p5"/>
          <p:cNvSpPr txBox="1">
            <a:spLocks noGrp="1"/>
          </p:cNvSpPr>
          <p:nvPr>
            <p:ph type="body" idx="1"/>
          </p:nvPr>
        </p:nvSpPr>
        <p:spPr>
          <a:xfrm>
            <a:off x="494969" y="2282951"/>
            <a:ext cx="3055500" cy="34026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Font typeface="Arial"/>
              <a:buNone/>
              <a:defRPr sz="2000" b="1">
                <a:solidFill>
                  <a:schemeClr val="lt1"/>
                </a:solidFill>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
          <p:cNvSpPr>
            <a:spLocks noGrp="1"/>
          </p:cNvSpPr>
          <p:nvPr>
            <p:ph type="pic" idx="2"/>
          </p:nvPr>
        </p:nvSpPr>
        <p:spPr>
          <a:xfrm>
            <a:off x="6481842" y="1"/>
            <a:ext cx="5717100" cy="3896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3200"/>
              <a:buFont typeface="Arial"/>
              <a:buNone/>
              <a:defRPr sz="32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800"/>
              <a:buFont typeface="Arial"/>
              <a:buNone/>
              <a:defRPr sz="28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400"/>
              <a:buFont typeface="Arial"/>
              <a:buNone/>
              <a:defRPr sz="24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2000"/>
              <a:buFont typeface="Arial"/>
              <a:buNone/>
              <a:defRPr sz="20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Libre Franklin"/>
                <a:ea typeface="Libre Franklin"/>
                <a:cs typeface="Libre Franklin"/>
                <a:sym typeface="Libre Franklin"/>
              </a:defRPr>
            </a:lvl9pPr>
          </a:lstStyle>
          <a:p>
            <a:endParaRPr/>
          </a:p>
        </p:txBody>
      </p:sp>
      <p:sp>
        <p:nvSpPr>
          <p:cNvPr id="85" name="Google Shape;85;p5"/>
          <p:cNvSpPr txBox="1">
            <a:spLocks noGrp="1"/>
          </p:cNvSpPr>
          <p:nvPr>
            <p:ph type="title"/>
          </p:nvPr>
        </p:nvSpPr>
        <p:spPr>
          <a:xfrm rot="-360124">
            <a:off x="-61243" y="919069"/>
            <a:ext cx="3890427" cy="1091967"/>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eldia">
  <p:cSld name="Tabeldia">
    <p:spTree>
      <p:nvGrpSpPr>
        <p:cNvPr id="1" name="Shape 86"/>
        <p:cNvGrpSpPr/>
        <p:nvPr/>
      </p:nvGrpSpPr>
      <p:grpSpPr>
        <a:xfrm>
          <a:off x="0" y="0"/>
          <a:ext cx="0" cy="0"/>
          <a:chOff x="0" y="0"/>
          <a:chExt cx="0" cy="0"/>
        </a:xfrm>
      </p:grpSpPr>
      <p:grpSp>
        <p:nvGrpSpPr>
          <p:cNvPr id="87" name="Google Shape;87;p6"/>
          <p:cNvGrpSpPr/>
          <p:nvPr/>
        </p:nvGrpSpPr>
        <p:grpSpPr>
          <a:xfrm>
            <a:off x="10962819" y="5678470"/>
            <a:ext cx="1234840" cy="1051238"/>
            <a:chOff x="5626893" y="3026568"/>
            <a:chExt cx="937260" cy="800760"/>
          </a:xfrm>
        </p:grpSpPr>
        <p:sp>
          <p:nvSpPr>
            <p:cNvPr id="88" name="Google Shape;88;p6"/>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89" name="Google Shape;89;p6"/>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90" name="Google Shape;90;p6"/>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92" name="Google Shape;92;p6"/>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3" name="Google Shape;93;p6"/>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4" name="Google Shape;94;p6"/>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6"/>
          <p:cNvSpPr txBox="1">
            <a:spLocks noGrp="1"/>
          </p:cNvSpPr>
          <p:nvPr>
            <p:ph type="body" idx="1"/>
          </p:nvPr>
        </p:nvSpPr>
        <p:spPr>
          <a:xfrm>
            <a:off x="748030" y="3314576"/>
            <a:ext cx="3200400" cy="1700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96" name="Google Shape;96;p6"/>
          <p:cNvSpPr/>
          <p:nvPr/>
        </p:nvSpPr>
        <p:spPr>
          <a:xfrm>
            <a:off x="2641930" y="5658793"/>
            <a:ext cx="1842057" cy="1206865"/>
          </a:xfrm>
          <a:custGeom>
            <a:avLst/>
            <a:gdLst/>
            <a:ahLst/>
            <a:cxnLst/>
            <a:rect l="l" t="t" r="r" b="b"/>
            <a:pathLst>
              <a:path w="1842057" h="1206865" extrusionOk="0">
                <a:moveTo>
                  <a:pt x="1838211" y="12668"/>
                </a:moveTo>
                <a:lnTo>
                  <a:pt x="1156014" y="331534"/>
                </a:lnTo>
                <a:lnTo>
                  <a:pt x="12668" y="1200477"/>
                </a:lnTo>
                <a:lnTo>
                  <a:pt x="557663" y="1200477"/>
                </a:lnTo>
                <a:lnTo>
                  <a:pt x="1389765" y="576719"/>
                </a:lnTo>
                <a:close/>
              </a:path>
            </a:pathLst>
          </a:custGeom>
          <a:gradFill>
            <a:gsLst>
              <a:gs pos="0">
                <a:srgbClr val="C07400">
                  <a:alpha val="3529"/>
                </a:srgbClr>
              </a:gs>
              <a:gs pos="100000">
                <a:srgbClr val="C07400">
                  <a:alpha val="20000"/>
                </a:srgbClr>
              </a:gs>
            </a:gsLst>
            <a:lin ang="8339974"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97" name="Google Shape;97;p6"/>
          <p:cNvSpPr/>
          <p:nvPr/>
        </p:nvSpPr>
        <p:spPr>
          <a:xfrm>
            <a:off x="2847733" y="5524132"/>
            <a:ext cx="2045319" cy="1346607"/>
          </a:xfrm>
          <a:custGeom>
            <a:avLst/>
            <a:gdLst/>
            <a:ahLst/>
            <a:cxnLst/>
            <a:rect l="l" t="t" r="r" b="b"/>
            <a:pathLst>
              <a:path w="2045319" h="1346607" extrusionOk="0">
                <a:moveTo>
                  <a:pt x="12668" y="1335138"/>
                </a:moveTo>
                <a:lnTo>
                  <a:pt x="705027" y="1335138"/>
                </a:lnTo>
                <a:lnTo>
                  <a:pt x="2044013" y="342968"/>
                </a:lnTo>
                <a:lnTo>
                  <a:pt x="1800099" y="12668"/>
                </a:lnTo>
                <a:close/>
              </a:path>
            </a:pathLst>
          </a:custGeom>
          <a:blipFill rotWithShape="1">
            <a:blip r:embed="rId2">
              <a:alphaModFix/>
            </a:blip>
            <a:stretch>
              <a:fillRect l="-76808" t="10694" r="6323" b="-11459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Inhoud met bijschrift">
  <p:cSld name="Inhoud met bijschrift">
    <p:spTree>
      <p:nvGrpSpPr>
        <p:cNvPr id="1" name="Shape 98"/>
        <p:cNvGrpSpPr/>
        <p:nvPr/>
      </p:nvGrpSpPr>
      <p:grpSpPr>
        <a:xfrm>
          <a:off x="0" y="0"/>
          <a:ext cx="0" cy="0"/>
          <a:chOff x="0" y="0"/>
          <a:chExt cx="0" cy="0"/>
        </a:xfrm>
      </p:grpSpPr>
      <p:grpSp>
        <p:nvGrpSpPr>
          <p:cNvPr id="99" name="Google Shape;99;p7"/>
          <p:cNvGrpSpPr/>
          <p:nvPr/>
        </p:nvGrpSpPr>
        <p:grpSpPr>
          <a:xfrm>
            <a:off x="10962819" y="5678470"/>
            <a:ext cx="1234840" cy="1051238"/>
            <a:chOff x="5626893" y="3026568"/>
            <a:chExt cx="937260" cy="800760"/>
          </a:xfrm>
        </p:grpSpPr>
        <p:sp>
          <p:nvSpPr>
            <p:cNvPr id="100" name="Google Shape;100;p7"/>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1" name="Google Shape;101;p7"/>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02" name="Google Shape;102;p7"/>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04" name="Google Shape;104;p7"/>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5" name="Google Shape;105;p7"/>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6" name="Google Shape;106;p7"/>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7" name="Google Shape;107;p7"/>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5" t="-152615" r="-103953" b="1021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08" name="Google Shape;108;p7"/>
          <p:cNvSpPr txBox="1">
            <a:spLocks noGrp="1"/>
          </p:cNvSpPr>
          <p:nvPr>
            <p:ph type="body" idx="1"/>
          </p:nvPr>
        </p:nvSpPr>
        <p:spPr>
          <a:xfrm>
            <a:off x="5180012" y="1347788"/>
            <a:ext cx="6172200" cy="4330500"/>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accent4"/>
              </a:buClr>
              <a:buSzPts val="3200"/>
              <a:buChar char="•"/>
              <a:defRPr sz="3200"/>
            </a:lvl1pPr>
            <a:lvl2pPr marL="914400" lvl="1" indent="-406400" algn="l">
              <a:lnSpc>
                <a:spcPct val="90000"/>
              </a:lnSpc>
              <a:spcBef>
                <a:spcPts val="500"/>
              </a:spcBef>
              <a:spcAft>
                <a:spcPts val="0"/>
              </a:spcAft>
              <a:buClr>
                <a:schemeClr val="accent4"/>
              </a:buClr>
              <a:buSzPts val="2800"/>
              <a:buChar char="•"/>
              <a:defRPr sz="2800"/>
            </a:lvl2pPr>
            <a:lvl3pPr marL="1371600" lvl="2" indent="-381000" algn="l">
              <a:lnSpc>
                <a:spcPct val="90000"/>
              </a:lnSpc>
              <a:spcBef>
                <a:spcPts val="500"/>
              </a:spcBef>
              <a:spcAft>
                <a:spcPts val="0"/>
              </a:spcAft>
              <a:buClr>
                <a:schemeClr val="accent4"/>
              </a:buClr>
              <a:buSzPts val="2400"/>
              <a:buChar char="•"/>
              <a:defRPr sz="2400"/>
            </a:lvl3pPr>
            <a:lvl4pPr marL="1828800" lvl="3" indent="-355600" algn="l">
              <a:lnSpc>
                <a:spcPct val="90000"/>
              </a:lnSpc>
              <a:spcBef>
                <a:spcPts val="500"/>
              </a:spcBef>
              <a:spcAft>
                <a:spcPts val="0"/>
              </a:spcAft>
              <a:buClr>
                <a:schemeClr val="accent4"/>
              </a:buClr>
              <a:buSzPts val="2000"/>
              <a:buChar char="•"/>
              <a:defRPr sz="2000"/>
            </a:lvl4pPr>
            <a:lvl5pPr marL="2286000" lvl="4" indent="-355600" algn="l">
              <a:lnSpc>
                <a:spcPct val="90000"/>
              </a:lnSpc>
              <a:spcBef>
                <a:spcPts val="500"/>
              </a:spcBef>
              <a:spcAft>
                <a:spcPts val="0"/>
              </a:spcAft>
              <a:buClr>
                <a:schemeClr val="accent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 name="Google Shape;109;p7"/>
          <p:cNvSpPr txBox="1">
            <a:spLocks noGrp="1"/>
          </p:cNvSpPr>
          <p:nvPr>
            <p:ph type="body" idx="2"/>
          </p:nvPr>
        </p:nvSpPr>
        <p:spPr>
          <a:xfrm>
            <a:off x="839788" y="2806262"/>
            <a:ext cx="3932100" cy="2872200"/>
          </a:xfrm>
          <a:prstGeom prst="rect">
            <a:avLst/>
          </a:prstGeom>
          <a:gradFill>
            <a:gsLst>
              <a:gs pos="0">
                <a:schemeClr val="dk2"/>
              </a:gs>
              <a:gs pos="100000">
                <a:schemeClr val="dk1"/>
              </a:gs>
            </a:gsLst>
            <a:lin ang="10800025" scaled="0"/>
          </a:gradFill>
          <a:ln>
            <a:noFill/>
          </a:ln>
        </p:spPr>
        <p:txBody>
          <a:bodyPr spcFirstLastPara="1" wrap="square" lIns="274300" tIns="45700" rIns="91425" bIns="45700" anchor="ctr" anchorCtr="0">
            <a:noAutofit/>
          </a:bodyPr>
          <a:lstStyle>
            <a:lvl1pPr marL="457200" lvl="0" indent="-228600" algn="l">
              <a:lnSpc>
                <a:spcPct val="90000"/>
              </a:lnSpc>
              <a:spcBef>
                <a:spcPts val="1000"/>
              </a:spcBef>
              <a:spcAft>
                <a:spcPts val="0"/>
              </a:spcAft>
              <a:buClr>
                <a:schemeClr val="lt1"/>
              </a:buClr>
              <a:buSzPts val="1800"/>
              <a:buFont typeface="Arial"/>
              <a:buNone/>
              <a:defRPr sz="1800">
                <a:solidFill>
                  <a:schemeClr val="lt1"/>
                </a:solidFill>
              </a:defRPr>
            </a:lvl1pPr>
            <a:lvl2pPr marL="914400" lvl="1" indent="-228600" algn="l">
              <a:lnSpc>
                <a:spcPct val="90000"/>
              </a:lnSpc>
              <a:spcBef>
                <a:spcPts val="500"/>
              </a:spcBef>
              <a:spcAft>
                <a:spcPts val="0"/>
              </a:spcAft>
              <a:buClr>
                <a:schemeClr val="accent4"/>
              </a:buClr>
              <a:buSzPts val="1400"/>
              <a:buNone/>
              <a:defRPr sz="1400"/>
            </a:lvl2pPr>
            <a:lvl3pPr marL="1371600" lvl="2" indent="-228600" algn="l">
              <a:lnSpc>
                <a:spcPct val="90000"/>
              </a:lnSpc>
              <a:spcBef>
                <a:spcPts val="500"/>
              </a:spcBef>
              <a:spcAft>
                <a:spcPts val="0"/>
              </a:spcAft>
              <a:buClr>
                <a:schemeClr val="accent4"/>
              </a:buClr>
              <a:buSzPts val="1200"/>
              <a:buNone/>
              <a:defRPr sz="1200"/>
            </a:lvl3pPr>
            <a:lvl4pPr marL="1828800" lvl="3" indent="-228600" algn="l">
              <a:lnSpc>
                <a:spcPct val="90000"/>
              </a:lnSpc>
              <a:spcBef>
                <a:spcPts val="500"/>
              </a:spcBef>
              <a:spcAft>
                <a:spcPts val="0"/>
              </a:spcAft>
              <a:buClr>
                <a:schemeClr val="accent4"/>
              </a:buClr>
              <a:buSzPts val="1000"/>
              <a:buNone/>
              <a:defRPr sz="1000"/>
            </a:lvl4pPr>
            <a:lvl5pPr marL="2286000" lvl="4" indent="-228600" algn="l">
              <a:lnSpc>
                <a:spcPct val="90000"/>
              </a:lnSpc>
              <a:spcBef>
                <a:spcPts val="500"/>
              </a:spcBef>
              <a:spcAft>
                <a:spcPts val="0"/>
              </a:spcAft>
              <a:buClr>
                <a:schemeClr val="accent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7"/>
          <p:cNvSpPr txBox="1">
            <a:spLocks noGrp="1"/>
          </p:cNvSpPr>
          <p:nvPr>
            <p:ph type="title"/>
          </p:nvPr>
        </p:nvSpPr>
        <p:spPr>
          <a:xfrm rot="-372070">
            <a:off x="857457" y="721341"/>
            <a:ext cx="3918729" cy="132564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ideo met bijschrift">
  <p:cSld name="Video met bijschrift">
    <p:spTree>
      <p:nvGrpSpPr>
        <p:cNvPr id="1" name="Shape 111"/>
        <p:cNvGrpSpPr/>
        <p:nvPr/>
      </p:nvGrpSpPr>
      <p:grpSpPr>
        <a:xfrm>
          <a:off x="0" y="0"/>
          <a:ext cx="0" cy="0"/>
          <a:chOff x="0" y="0"/>
          <a:chExt cx="0" cy="0"/>
        </a:xfrm>
      </p:grpSpPr>
      <p:grpSp>
        <p:nvGrpSpPr>
          <p:cNvPr id="112" name="Google Shape;112;p8"/>
          <p:cNvGrpSpPr/>
          <p:nvPr/>
        </p:nvGrpSpPr>
        <p:grpSpPr>
          <a:xfrm>
            <a:off x="10962819" y="5678470"/>
            <a:ext cx="1234840" cy="1051238"/>
            <a:chOff x="5626893" y="3026568"/>
            <a:chExt cx="937260" cy="800760"/>
          </a:xfrm>
        </p:grpSpPr>
        <p:sp>
          <p:nvSpPr>
            <p:cNvPr id="113" name="Google Shape;113;p8"/>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14" name="Google Shape;114;p8"/>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15" name="Google Shape;115;p8"/>
          <p:cNvSpPr txBox="1">
            <a:spLocks noGrp="1"/>
          </p:cNvSpPr>
          <p:nvPr>
            <p:ph type="title"/>
          </p:nvPr>
        </p:nvSpPr>
        <p:spPr>
          <a:xfrm>
            <a:off x="4111752" y="5382175"/>
            <a:ext cx="3968400" cy="832200"/>
          </a:xfrm>
          <a:prstGeom prst="rect">
            <a:avLst/>
          </a:prstGeom>
          <a:gradFill>
            <a:gsLst>
              <a:gs pos="0">
                <a:schemeClr val="dk2"/>
              </a:gs>
              <a:gs pos="100000">
                <a:schemeClr val="dk1"/>
              </a:gs>
            </a:gsLst>
            <a:lin ang="10800025" scaled="0"/>
          </a:gradFill>
          <a:ln>
            <a:noFill/>
          </a:ln>
        </p:spPr>
        <p:txBody>
          <a:bodyPr spcFirstLastPara="1" wrap="square" lIns="144000" tIns="45700" rIns="91425" bIns="45700" anchor="ctr" anchorCtr="0">
            <a:noAutofit/>
          </a:bodyPr>
          <a:lstStyle>
            <a:lvl1pPr lvl="0" algn="l">
              <a:lnSpc>
                <a:spcPct val="90000"/>
              </a:lnSpc>
              <a:spcBef>
                <a:spcPts val="0"/>
              </a:spcBef>
              <a:spcAft>
                <a:spcPts val="0"/>
              </a:spcAft>
              <a:buClr>
                <a:schemeClr val="lt1"/>
              </a:buClr>
              <a:buSzPts val="2000"/>
              <a:buFont typeface="Libre Franklin"/>
              <a:buNone/>
              <a:defRPr sz="2000" b="1">
                <a:solidFill>
                  <a:schemeClr val="lt1"/>
                </a:solidFill>
                <a:latin typeface="Libre Franklin"/>
                <a:ea typeface="Libre Franklin"/>
                <a:cs typeface="Libre Franklin"/>
                <a:sym typeface="Libre Franklin"/>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8"/>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8"/>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18" name="Google Shape;118;p8"/>
          <p:cNvSpPr>
            <a:spLocks noGrp="1"/>
          </p:cNvSpPr>
          <p:nvPr>
            <p:ph type="media" idx="2"/>
          </p:nvPr>
        </p:nvSpPr>
        <p:spPr>
          <a:xfrm>
            <a:off x="1743456" y="1113044"/>
            <a:ext cx="8705100" cy="40509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19" name="Google Shape;119;p8"/>
          <p:cNvSpPr/>
          <p:nvPr/>
        </p:nvSpPr>
        <p:spPr>
          <a:xfrm>
            <a:off x="-12729" y="3056551"/>
            <a:ext cx="1309592" cy="470436"/>
          </a:xfrm>
          <a:custGeom>
            <a:avLst/>
            <a:gdLst/>
            <a:ahLst/>
            <a:cxnLst/>
            <a:rect l="l" t="t" r="r" b="b"/>
            <a:pathLst>
              <a:path w="1309592" h="470436" extrusionOk="0">
                <a:moveTo>
                  <a:pt x="1296892" y="12728"/>
                </a:moveTo>
                <a:lnTo>
                  <a:pt x="544194" y="13999"/>
                </a:lnTo>
                <a:lnTo>
                  <a:pt x="12728" y="128430"/>
                </a:lnTo>
                <a:lnTo>
                  <a:pt x="12728" y="469178"/>
                </a:lnTo>
                <a:lnTo>
                  <a:pt x="652267" y="335676"/>
                </a:lnTo>
                <a:close/>
              </a:path>
            </a:pathLst>
          </a:custGeom>
          <a:gradFill>
            <a:gsLst>
              <a:gs pos="0">
                <a:srgbClr val="D3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0" name="Google Shape;120;p8"/>
          <p:cNvSpPr/>
          <p:nvPr/>
        </p:nvSpPr>
        <p:spPr>
          <a:xfrm>
            <a:off x="-12729" y="2995521"/>
            <a:ext cx="1525739" cy="737440"/>
          </a:xfrm>
          <a:custGeom>
            <a:avLst/>
            <a:gdLst/>
            <a:ahLst/>
            <a:cxnLst/>
            <a:rect l="l" t="t" r="r" b="b"/>
            <a:pathLst>
              <a:path w="1525739" h="737440" extrusionOk="0">
                <a:moveTo>
                  <a:pt x="12728" y="736182"/>
                </a:moveTo>
                <a:lnTo>
                  <a:pt x="1520667" y="415777"/>
                </a:lnTo>
                <a:lnTo>
                  <a:pt x="1435480" y="12728"/>
                </a:lnTo>
                <a:lnTo>
                  <a:pt x="12728" y="315333"/>
                </a:lnTo>
                <a:close/>
              </a:path>
            </a:pathLst>
          </a:custGeom>
          <a:blipFill rotWithShape="1">
            <a:blip r:embed="rId2">
              <a:alphaModFix/>
            </a:blip>
            <a:stretch>
              <a:fillRect l="-173092" t="23835" r="3048" b="-74787"/>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dk1"/>
                </a:solidFill>
                <a:latin typeface="Libre Franklin"/>
                <a:ea typeface="Libre Franklin"/>
                <a:cs typeface="Libre Franklin"/>
                <a:sym typeface="Libre Franklin"/>
              </a:rPr>
              <a:t> </a:t>
            </a:r>
            <a:endParaRPr sz="1400" b="0" i="0" u="none" strike="noStrike" cap="none">
              <a:solidFill>
                <a:srgbClr val="000000"/>
              </a:solidFill>
              <a:latin typeface="Arial"/>
              <a:ea typeface="Arial"/>
              <a:cs typeface="Arial"/>
              <a:sym typeface="Arial"/>
            </a:endParaRPr>
          </a:p>
        </p:txBody>
      </p:sp>
      <p:sp>
        <p:nvSpPr>
          <p:cNvPr id="121" name="Google Shape;121;p8"/>
          <p:cNvSpPr/>
          <p:nvPr/>
        </p:nvSpPr>
        <p:spPr>
          <a:xfrm>
            <a:off x="10792048" y="-12728"/>
            <a:ext cx="1398594" cy="1665598"/>
          </a:xfrm>
          <a:custGeom>
            <a:avLst/>
            <a:gdLst/>
            <a:ahLst/>
            <a:cxnLst/>
            <a:rect l="l" t="t" r="r" b="b"/>
            <a:pathLst>
              <a:path w="1398594" h="1665598" extrusionOk="0">
                <a:moveTo>
                  <a:pt x="1206619" y="12728"/>
                </a:moveTo>
                <a:lnTo>
                  <a:pt x="333133" y="1010815"/>
                </a:lnTo>
                <a:lnTo>
                  <a:pt x="12728" y="1656712"/>
                </a:lnTo>
                <a:lnTo>
                  <a:pt x="612852" y="1202804"/>
                </a:lnTo>
                <a:lnTo>
                  <a:pt x="1394793" y="297532"/>
                </a:lnTo>
                <a:lnTo>
                  <a:pt x="1394793" y="12728"/>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2" name="Google Shape;122;p8"/>
          <p:cNvSpPr/>
          <p:nvPr/>
        </p:nvSpPr>
        <p:spPr>
          <a:xfrm>
            <a:off x="10686456" y="-12728"/>
            <a:ext cx="1513024" cy="1983460"/>
          </a:xfrm>
          <a:custGeom>
            <a:avLst/>
            <a:gdLst/>
            <a:ahLst/>
            <a:cxnLst/>
            <a:rect l="l" t="t" r="r" b="b"/>
            <a:pathLst>
              <a:path w="1513024" h="1983460" extrusionOk="0">
                <a:moveTo>
                  <a:pt x="1505410" y="12728"/>
                </a:moveTo>
                <a:lnTo>
                  <a:pt x="1504139" y="12728"/>
                </a:lnTo>
                <a:lnTo>
                  <a:pt x="12728" y="1699941"/>
                </a:lnTo>
                <a:lnTo>
                  <a:pt x="321691" y="1972031"/>
                </a:lnTo>
                <a:lnTo>
                  <a:pt x="1505410" y="633195"/>
                </a:lnTo>
                <a:close/>
              </a:path>
            </a:pathLst>
          </a:custGeom>
          <a:blipFill rotWithShape="1">
            <a:blip r:embed="rId3">
              <a:alphaModFix/>
            </a:blip>
            <a:stretch>
              <a:fillRect l="10171" t="-69713" r="-101654" b="6362"/>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nhoud twee">
  <p:cSld name="Inhoud twee">
    <p:spTree>
      <p:nvGrpSpPr>
        <p:cNvPr id="1" name="Shape 123"/>
        <p:cNvGrpSpPr/>
        <p:nvPr/>
      </p:nvGrpSpPr>
      <p:grpSpPr>
        <a:xfrm>
          <a:off x="0" y="0"/>
          <a:ext cx="0" cy="0"/>
          <a:chOff x="0" y="0"/>
          <a:chExt cx="0" cy="0"/>
        </a:xfrm>
      </p:grpSpPr>
      <p:grpSp>
        <p:nvGrpSpPr>
          <p:cNvPr id="124" name="Google Shape;124;p9"/>
          <p:cNvGrpSpPr/>
          <p:nvPr/>
        </p:nvGrpSpPr>
        <p:grpSpPr>
          <a:xfrm>
            <a:off x="10962819" y="5678470"/>
            <a:ext cx="1234840" cy="1051238"/>
            <a:chOff x="5626893" y="3026568"/>
            <a:chExt cx="937260" cy="800760"/>
          </a:xfrm>
        </p:grpSpPr>
        <p:sp>
          <p:nvSpPr>
            <p:cNvPr id="125" name="Google Shape;125;p9"/>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6" name="Google Shape;126;p9"/>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27" name="Google Shape;127;p9"/>
          <p:cNvSpPr/>
          <p:nvPr/>
        </p:nvSpPr>
        <p:spPr>
          <a:xfrm>
            <a:off x="-24517" y="519002"/>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28" name="Google Shape;128;p9"/>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9"/>
          <p:cNvSpPr txBox="1">
            <a:spLocks noGrp="1"/>
          </p:cNvSpPr>
          <p:nvPr>
            <p:ph type="ftr" idx="11"/>
          </p:nvPr>
        </p:nvSpPr>
        <p:spPr>
          <a:xfrm>
            <a:off x="911225" y="5945823"/>
            <a:ext cx="2639400" cy="4680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31" name="Google Shape;131;p9"/>
          <p:cNvSpPr/>
          <p:nvPr/>
        </p:nvSpPr>
        <p:spPr>
          <a:xfrm>
            <a:off x="-26126" y="135253"/>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nvGrpSpPr>
          <p:cNvPr id="132" name="Google Shape;132;p9"/>
          <p:cNvGrpSpPr/>
          <p:nvPr/>
        </p:nvGrpSpPr>
        <p:grpSpPr>
          <a:xfrm>
            <a:off x="-12715" y="-12715"/>
            <a:ext cx="7434967" cy="5461206"/>
            <a:chOff x="-12715" y="-12715"/>
            <a:chExt cx="7434967" cy="5461206"/>
          </a:xfrm>
        </p:grpSpPr>
        <p:sp>
          <p:nvSpPr>
            <p:cNvPr id="133" name="Google Shape;133;p9"/>
            <p:cNvSpPr/>
            <p:nvPr/>
          </p:nvSpPr>
          <p:spPr>
            <a:xfrm>
              <a:off x="5931446" y="-12715"/>
              <a:ext cx="1207387" cy="1143841"/>
            </a:xfrm>
            <a:custGeom>
              <a:avLst/>
              <a:gdLst/>
              <a:ahLst/>
              <a:cxnLst/>
              <a:rect l="l" t="t" r="r" b="b"/>
              <a:pathLst>
                <a:path w="1207387" h="1143841" extrusionOk="0">
                  <a:moveTo>
                    <a:pt x="1194684" y="12715"/>
                  </a:moveTo>
                  <a:lnTo>
                    <a:pt x="754940" y="12715"/>
                  </a:lnTo>
                  <a:lnTo>
                    <a:pt x="332990" y="494399"/>
                  </a:lnTo>
                  <a:lnTo>
                    <a:pt x="12715" y="1140034"/>
                  </a:lnTo>
                  <a:lnTo>
                    <a:pt x="612596" y="686310"/>
                  </a:lnTo>
                  <a:close/>
                </a:path>
              </a:pathLst>
            </a:custGeom>
            <a:gradFill>
              <a:gsLst>
                <a:gs pos="0">
                  <a:srgbClr val="C074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4" name="Google Shape;134;p9"/>
            <p:cNvSpPr/>
            <p:nvPr/>
          </p:nvSpPr>
          <p:spPr>
            <a:xfrm>
              <a:off x="-12715" y="4607132"/>
              <a:ext cx="2071623" cy="635467"/>
            </a:xfrm>
            <a:custGeom>
              <a:avLst/>
              <a:gdLst/>
              <a:ahLst/>
              <a:cxnLst/>
              <a:rect l="l" t="t" r="r" b="b"/>
              <a:pathLst>
                <a:path w="2071623" h="635467" extrusionOk="0">
                  <a:moveTo>
                    <a:pt x="2061461" y="12715"/>
                  </a:moveTo>
                  <a:lnTo>
                    <a:pt x="2061461" y="12715"/>
                  </a:lnTo>
                  <a:lnTo>
                    <a:pt x="1307797" y="13986"/>
                  </a:lnTo>
                  <a:lnTo>
                    <a:pt x="12715" y="294862"/>
                  </a:lnTo>
                  <a:lnTo>
                    <a:pt x="12715" y="629118"/>
                  </a:lnTo>
                  <a:lnTo>
                    <a:pt x="1415827" y="335532"/>
                  </a:lnTo>
                  <a:close/>
                </a:path>
              </a:pathLst>
            </a:custGeom>
            <a:gradFill>
              <a:gsLst>
                <a:gs pos="0">
                  <a:srgbClr val="9D0F00">
                    <a:alpha val="3529"/>
                  </a:srgbClr>
                </a:gs>
                <a:gs pos="100000">
                  <a:srgbClr val="9D0F00">
                    <a:alpha val="20000"/>
                  </a:srgbClr>
                </a:gs>
              </a:gsLst>
              <a:lin ang="983986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5" name="Google Shape;135;p9"/>
            <p:cNvSpPr/>
            <p:nvPr/>
          </p:nvSpPr>
          <p:spPr>
            <a:xfrm>
              <a:off x="-12715" y="4546128"/>
              <a:ext cx="2287682" cy="902363"/>
            </a:xfrm>
            <a:custGeom>
              <a:avLst/>
              <a:gdLst/>
              <a:ahLst/>
              <a:cxnLst/>
              <a:rect l="l" t="t" r="r" b="b"/>
              <a:pathLst>
                <a:path w="2287682" h="902363" extrusionOk="0">
                  <a:moveTo>
                    <a:pt x="12715" y="898556"/>
                  </a:moveTo>
                  <a:lnTo>
                    <a:pt x="2283875" y="415601"/>
                  </a:lnTo>
                  <a:lnTo>
                    <a:pt x="2198722" y="12715"/>
                  </a:lnTo>
                  <a:lnTo>
                    <a:pt x="12715" y="477877"/>
                  </a:lnTo>
                  <a:close/>
                </a:path>
              </a:pathLst>
            </a:custGeom>
            <a:blipFill rotWithShape="1">
              <a:blip r:embed="rId2">
                <a:alphaModFix/>
              </a:blip>
              <a:stretch>
                <a:fillRect l="-71077" t="19255" r="1764" b="-35665"/>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36" name="Google Shape;136;p9"/>
            <p:cNvSpPr/>
            <p:nvPr/>
          </p:nvSpPr>
          <p:spPr>
            <a:xfrm>
              <a:off x="5820875" y="-12715"/>
              <a:ext cx="1601377" cy="1461574"/>
            </a:xfrm>
            <a:custGeom>
              <a:avLst/>
              <a:gdLst/>
              <a:ahLst/>
              <a:cxnLst/>
              <a:rect l="l" t="t" r="r" b="b"/>
              <a:pathLst>
                <a:path w="1601377" h="1461574" extrusionOk="0">
                  <a:moveTo>
                    <a:pt x="1047256" y="12715"/>
                  </a:moveTo>
                  <a:lnTo>
                    <a:pt x="12715" y="1181975"/>
                  </a:lnTo>
                  <a:lnTo>
                    <a:pt x="321552" y="1455226"/>
                  </a:lnTo>
                  <a:lnTo>
                    <a:pt x="1597570" y="12715"/>
                  </a:lnTo>
                  <a:close/>
                </a:path>
              </a:pathLst>
            </a:custGeom>
            <a:blipFill rotWithShape="1">
              <a:blip r:embed="rId3">
                <a:alphaModFix/>
              </a:blip>
              <a:stretch>
                <a:fillRect l="9975" t="-142503" r="-99556" b="9273"/>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37" name="Google Shape;137;p9"/>
          <p:cNvSpPr txBox="1">
            <a:spLocks noGrp="1"/>
          </p:cNvSpPr>
          <p:nvPr>
            <p:ph type="title"/>
          </p:nvPr>
        </p:nvSpPr>
        <p:spPr>
          <a:xfrm rot="-420043">
            <a:off x="288387" y="354476"/>
            <a:ext cx="4391138" cy="132566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8" name="Google Shape;138;p9"/>
          <p:cNvSpPr txBox="1">
            <a:spLocks noGrp="1"/>
          </p:cNvSpPr>
          <p:nvPr>
            <p:ph type="body" idx="1"/>
          </p:nvPr>
        </p:nvSpPr>
        <p:spPr>
          <a:xfrm>
            <a:off x="838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9" name="Google Shape;139;p9"/>
          <p:cNvSpPr txBox="1">
            <a:spLocks noGrp="1"/>
          </p:cNvSpPr>
          <p:nvPr>
            <p:ph type="body" idx="2"/>
          </p:nvPr>
        </p:nvSpPr>
        <p:spPr>
          <a:xfrm>
            <a:off x="6172200" y="1825625"/>
            <a:ext cx="5181600" cy="3976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accent4"/>
              </a:buClr>
              <a:buSzPts val="1800"/>
              <a:buChar char="•"/>
              <a:defRPr/>
            </a:lvl1pPr>
            <a:lvl2pPr marL="914400" lvl="1" indent="-342900" algn="l">
              <a:lnSpc>
                <a:spcPct val="90000"/>
              </a:lnSpc>
              <a:spcBef>
                <a:spcPts val="500"/>
              </a:spcBef>
              <a:spcAft>
                <a:spcPts val="0"/>
              </a:spcAft>
              <a:buClr>
                <a:schemeClr val="accent4"/>
              </a:buClr>
              <a:buSzPts val="1800"/>
              <a:buChar char="•"/>
              <a:defRPr/>
            </a:lvl2pPr>
            <a:lvl3pPr marL="1371600" lvl="2" indent="-342900" algn="l">
              <a:lnSpc>
                <a:spcPct val="90000"/>
              </a:lnSpc>
              <a:spcBef>
                <a:spcPts val="500"/>
              </a:spcBef>
              <a:spcAft>
                <a:spcPts val="0"/>
              </a:spcAft>
              <a:buClr>
                <a:schemeClr val="accent4"/>
              </a:buClr>
              <a:buSzPts val="1800"/>
              <a:buChar char="•"/>
              <a:defRPr/>
            </a:lvl3pPr>
            <a:lvl4pPr marL="1828800" lvl="3" indent="-342900" algn="l">
              <a:lnSpc>
                <a:spcPct val="90000"/>
              </a:lnSpc>
              <a:spcBef>
                <a:spcPts val="500"/>
              </a:spcBef>
              <a:spcAft>
                <a:spcPts val="0"/>
              </a:spcAft>
              <a:buClr>
                <a:schemeClr val="accent4"/>
              </a:buClr>
              <a:buSzPts val="1800"/>
              <a:buChar char="•"/>
              <a:defRPr/>
            </a:lvl4pPr>
            <a:lvl5pPr marL="2286000" lvl="4" indent="-342900" algn="l">
              <a:lnSpc>
                <a:spcPct val="90000"/>
              </a:lnSpc>
              <a:spcBef>
                <a:spcPts val="500"/>
              </a:spcBef>
              <a:spcAft>
                <a:spcPts val="0"/>
              </a:spcAft>
              <a:buClr>
                <a:schemeClr val="accent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Grafiekdia">
  <p:cSld name="Grafiekdia">
    <p:spTree>
      <p:nvGrpSpPr>
        <p:cNvPr id="1" name="Shape 140"/>
        <p:cNvGrpSpPr/>
        <p:nvPr/>
      </p:nvGrpSpPr>
      <p:grpSpPr>
        <a:xfrm>
          <a:off x="0" y="0"/>
          <a:ext cx="0" cy="0"/>
          <a:chOff x="0" y="0"/>
          <a:chExt cx="0" cy="0"/>
        </a:xfrm>
      </p:grpSpPr>
      <p:grpSp>
        <p:nvGrpSpPr>
          <p:cNvPr id="141" name="Google Shape;141;p10"/>
          <p:cNvGrpSpPr/>
          <p:nvPr/>
        </p:nvGrpSpPr>
        <p:grpSpPr>
          <a:xfrm>
            <a:off x="10962819" y="5678470"/>
            <a:ext cx="1234840" cy="1051238"/>
            <a:chOff x="5626893" y="3026568"/>
            <a:chExt cx="937260" cy="800760"/>
          </a:xfrm>
        </p:grpSpPr>
        <p:sp>
          <p:nvSpPr>
            <p:cNvPr id="142" name="Google Shape;142;p10"/>
            <p:cNvSpPr/>
            <p:nvPr/>
          </p:nvSpPr>
          <p:spPr>
            <a:xfrm>
              <a:off x="5640228" y="3236778"/>
              <a:ext cx="923925" cy="590550"/>
            </a:xfrm>
            <a:custGeom>
              <a:avLst/>
              <a:gdLst/>
              <a:ahLst/>
              <a:cxnLst/>
              <a:rect l="l" t="t" r="r" b="b"/>
              <a:pathLst>
                <a:path w="923925" h="590550" extrusionOk="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a:gsLst>
                <a:gs pos="0">
                  <a:srgbClr val="3DA800">
                    <a:alpha val="4705"/>
                  </a:srgbClr>
                </a:gs>
                <a:gs pos="3000">
                  <a:srgbClr val="3DA800">
                    <a:alpha val="4705"/>
                  </a:srgbClr>
                </a:gs>
                <a:gs pos="100000">
                  <a:srgbClr val="3DA800">
                    <a:alpha val="48627"/>
                  </a:srgbClr>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43" name="Google Shape;143;p10"/>
            <p:cNvSpPr/>
            <p:nvPr/>
          </p:nvSpPr>
          <p:spPr>
            <a:xfrm>
              <a:off x="5626893" y="3026568"/>
              <a:ext cx="933450" cy="771525"/>
            </a:xfrm>
            <a:custGeom>
              <a:avLst/>
              <a:gdLst/>
              <a:ahLst/>
              <a:cxnLst/>
              <a:rect l="l" t="t" r="r" b="b"/>
              <a:pathLst>
                <a:path w="933450" h="771525" extrusionOk="0">
                  <a:moveTo>
                    <a:pt x="932021" y="289084"/>
                  </a:moveTo>
                  <a:lnTo>
                    <a:pt x="160496" y="7144"/>
                  </a:lnTo>
                  <a:lnTo>
                    <a:pt x="7144" y="429101"/>
                  </a:lnTo>
                  <a:lnTo>
                    <a:pt x="932021" y="767239"/>
                  </a:lnTo>
                  <a:close/>
                </a:path>
              </a:pathLst>
            </a:custGeom>
            <a:gradFill>
              <a:gsLst>
                <a:gs pos="0">
                  <a:schemeClr val="accent3"/>
                </a:gs>
                <a:gs pos="3000">
                  <a:schemeClr val="accent3"/>
                </a:gs>
                <a:gs pos="100000">
                  <a:schemeClr val="accent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grpSp>
      <p:sp>
        <p:nvSpPr>
          <p:cNvPr id="144" name="Google Shape;144;p10"/>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1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
        <p:nvSpPr>
          <p:cNvPr id="146" name="Google Shape;146;p10"/>
          <p:cNvSpPr/>
          <p:nvPr/>
        </p:nvSpPr>
        <p:spPr>
          <a:xfrm>
            <a:off x="-24517" y="970945"/>
            <a:ext cx="4589931" cy="1237655"/>
          </a:xfrm>
          <a:custGeom>
            <a:avLst/>
            <a:gdLst/>
            <a:ahLst/>
            <a:cxnLst/>
            <a:rect l="l" t="t" r="r" b="b"/>
            <a:pathLst>
              <a:path w="3457575" h="942975" extrusionOk="0">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a:gsLst>
              <a:gs pos="0">
                <a:srgbClr val="008EDC">
                  <a:alpha val="8627"/>
                </a:srgbClr>
              </a:gs>
              <a:gs pos="88000">
                <a:srgbClr val="008EDC">
                  <a:alpha val="48627"/>
                </a:srgbClr>
              </a:gs>
              <a:gs pos="100000">
                <a:srgbClr val="008EDC">
                  <a:alpha val="48627"/>
                </a:srgbClr>
              </a:gs>
            </a:gsLst>
            <a:lin ang="10800025"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47" name="Google Shape;147;p10"/>
          <p:cNvSpPr/>
          <p:nvPr/>
        </p:nvSpPr>
        <p:spPr>
          <a:xfrm>
            <a:off x="-26126" y="587196"/>
            <a:ext cx="4885312" cy="1632656"/>
          </a:xfrm>
          <a:custGeom>
            <a:avLst/>
            <a:gdLst/>
            <a:ahLst/>
            <a:cxnLst/>
            <a:rect l="l" t="t" r="r" b="b"/>
            <a:pathLst>
              <a:path w="4885312" h="1632656" extrusionOk="0">
                <a:moveTo>
                  <a:pt x="12607" y="1627544"/>
                </a:moveTo>
                <a:lnTo>
                  <a:pt x="4876404" y="1073201"/>
                </a:lnTo>
                <a:lnTo>
                  <a:pt x="4765029" y="12607"/>
                </a:lnTo>
                <a:lnTo>
                  <a:pt x="12607" y="554294"/>
                </a:lnTo>
                <a:close/>
              </a:path>
            </a:pathLst>
          </a:custGeom>
          <a:gradFill>
            <a:gsLst>
              <a:gs pos="0">
                <a:schemeClr val="accent1"/>
              </a:gs>
              <a:gs pos="9000">
                <a:schemeClr val="accent1"/>
              </a:gs>
              <a:gs pos="100000">
                <a:schemeClr val="accent2"/>
              </a:gs>
            </a:gsLst>
            <a:lin ang="359932"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48" name="Google Shape;148;p10"/>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Comic Sans MS"/>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10"/>
          <p:cNvSpPr txBox="1">
            <a:spLocks noGrp="1"/>
          </p:cNvSpPr>
          <p:nvPr>
            <p:ph type="body" idx="1"/>
          </p:nvPr>
        </p:nvSpPr>
        <p:spPr>
          <a:xfrm>
            <a:off x="748030" y="2755778"/>
            <a:ext cx="2724900" cy="2267700"/>
          </a:xfrm>
          <a:prstGeom prst="rect">
            <a:avLst/>
          </a:prstGeom>
          <a:gradFill>
            <a:gsLst>
              <a:gs pos="0">
                <a:schemeClr val="dk2"/>
              </a:gs>
              <a:gs pos="100000">
                <a:schemeClr val="dk1"/>
              </a:gs>
            </a:gsLst>
            <a:lin ang="10800025" scaled="0"/>
          </a:gradFill>
          <a:ln>
            <a:noFill/>
          </a:ln>
        </p:spPr>
        <p:txBody>
          <a:bodyPr spcFirstLastPara="1" wrap="square" lIns="144000" tIns="108000" rIns="108000" bIns="108000" anchor="ctr" anchorCtr="0">
            <a:noAutofit/>
          </a:bodyPr>
          <a:lstStyle>
            <a:lvl1pPr marL="457200" lvl="0" indent="-228600" algn="l">
              <a:lnSpc>
                <a:spcPct val="90000"/>
              </a:lnSpc>
              <a:spcBef>
                <a:spcPts val="1000"/>
              </a:spcBef>
              <a:spcAft>
                <a:spcPts val="0"/>
              </a:spcAft>
              <a:buClr>
                <a:schemeClr val="lt1"/>
              </a:buClr>
              <a:buSzPts val="2000"/>
              <a:buNone/>
              <a:defRPr sz="2000" b="1">
                <a:solidFill>
                  <a:schemeClr val="lt1"/>
                </a:solidFill>
              </a:defRPr>
            </a:lvl1pPr>
            <a:lvl2pPr marL="914400" lvl="1" indent="-228600" algn="l">
              <a:lnSpc>
                <a:spcPct val="90000"/>
              </a:lnSpc>
              <a:spcBef>
                <a:spcPts val="500"/>
              </a:spcBef>
              <a:spcAft>
                <a:spcPts val="0"/>
              </a:spcAft>
              <a:buClr>
                <a:srgbClr val="BB8888"/>
              </a:buClr>
              <a:buSzPts val="2000"/>
              <a:buNone/>
              <a:defRPr sz="2000">
                <a:solidFill>
                  <a:srgbClr val="BB8888"/>
                </a:solidFill>
              </a:defRPr>
            </a:lvl2pPr>
            <a:lvl3pPr marL="1371600" lvl="2" indent="-228600" algn="l">
              <a:lnSpc>
                <a:spcPct val="90000"/>
              </a:lnSpc>
              <a:spcBef>
                <a:spcPts val="500"/>
              </a:spcBef>
              <a:spcAft>
                <a:spcPts val="0"/>
              </a:spcAft>
              <a:buClr>
                <a:srgbClr val="BB8888"/>
              </a:buClr>
              <a:buSzPts val="1800"/>
              <a:buNone/>
              <a:defRPr sz="1800">
                <a:solidFill>
                  <a:srgbClr val="BB8888"/>
                </a:solidFill>
              </a:defRPr>
            </a:lvl3pPr>
            <a:lvl4pPr marL="1828800" lvl="3" indent="-228600" algn="l">
              <a:lnSpc>
                <a:spcPct val="90000"/>
              </a:lnSpc>
              <a:spcBef>
                <a:spcPts val="500"/>
              </a:spcBef>
              <a:spcAft>
                <a:spcPts val="0"/>
              </a:spcAft>
              <a:buClr>
                <a:srgbClr val="BB8888"/>
              </a:buClr>
              <a:buSzPts val="1600"/>
              <a:buNone/>
              <a:defRPr sz="1600">
                <a:solidFill>
                  <a:srgbClr val="BB8888"/>
                </a:solidFill>
              </a:defRPr>
            </a:lvl4pPr>
            <a:lvl5pPr marL="2286000" lvl="4" indent="-228600" algn="l">
              <a:lnSpc>
                <a:spcPct val="90000"/>
              </a:lnSpc>
              <a:spcBef>
                <a:spcPts val="500"/>
              </a:spcBef>
              <a:spcAft>
                <a:spcPts val="0"/>
              </a:spcAft>
              <a:buClr>
                <a:srgbClr val="BB8888"/>
              </a:buClr>
              <a:buSzPts val="1600"/>
              <a:buNone/>
              <a:defRPr sz="1600">
                <a:solidFill>
                  <a:srgbClr val="BB8888"/>
                </a:solidFill>
              </a:defRPr>
            </a:lvl5pPr>
            <a:lvl6pPr marL="2743200" lvl="5" indent="-228600" algn="l">
              <a:lnSpc>
                <a:spcPct val="90000"/>
              </a:lnSpc>
              <a:spcBef>
                <a:spcPts val="500"/>
              </a:spcBef>
              <a:spcAft>
                <a:spcPts val="0"/>
              </a:spcAft>
              <a:buClr>
                <a:srgbClr val="BB8888"/>
              </a:buClr>
              <a:buSzPts val="1600"/>
              <a:buNone/>
              <a:defRPr sz="1600">
                <a:solidFill>
                  <a:srgbClr val="BB8888"/>
                </a:solidFill>
              </a:defRPr>
            </a:lvl6pPr>
            <a:lvl7pPr marL="3200400" lvl="6" indent="-228600" algn="l">
              <a:lnSpc>
                <a:spcPct val="90000"/>
              </a:lnSpc>
              <a:spcBef>
                <a:spcPts val="500"/>
              </a:spcBef>
              <a:spcAft>
                <a:spcPts val="0"/>
              </a:spcAft>
              <a:buClr>
                <a:srgbClr val="BB8888"/>
              </a:buClr>
              <a:buSzPts val="1600"/>
              <a:buNone/>
              <a:defRPr sz="1600">
                <a:solidFill>
                  <a:srgbClr val="BB8888"/>
                </a:solidFill>
              </a:defRPr>
            </a:lvl7pPr>
            <a:lvl8pPr marL="3657600" lvl="7" indent="-228600" algn="l">
              <a:lnSpc>
                <a:spcPct val="90000"/>
              </a:lnSpc>
              <a:spcBef>
                <a:spcPts val="500"/>
              </a:spcBef>
              <a:spcAft>
                <a:spcPts val="0"/>
              </a:spcAft>
              <a:buClr>
                <a:srgbClr val="BB8888"/>
              </a:buClr>
              <a:buSzPts val="1600"/>
              <a:buNone/>
              <a:defRPr sz="1600">
                <a:solidFill>
                  <a:srgbClr val="BB8888"/>
                </a:solidFill>
              </a:defRPr>
            </a:lvl8pPr>
            <a:lvl9pPr marL="4114800" lvl="8" indent="-228600" algn="l">
              <a:lnSpc>
                <a:spcPct val="90000"/>
              </a:lnSpc>
              <a:spcBef>
                <a:spcPts val="500"/>
              </a:spcBef>
              <a:spcAft>
                <a:spcPts val="0"/>
              </a:spcAft>
              <a:buClr>
                <a:srgbClr val="BB8888"/>
              </a:buClr>
              <a:buSzPts val="1600"/>
              <a:buNone/>
              <a:defRPr sz="1600">
                <a:solidFill>
                  <a:srgbClr val="BB8888"/>
                </a:solidFill>
              </a:defRPr>
            </a:lvl9pPr>
          </a:lstStyle>
          <a:p>
            <a:endParaRPr/>
          </a:p>
        </p:txBody>
      </p:sp>
      <p:sp>
        <p:nvSpPr>
          <p:cNvPr id="150" name="Google Shape;150;p10"/>
          <p:cNvSpPr>
            <a:spLocks noGrp="1"/>
          </p:cNvSpPr>
          <p:nvPr>
            <p:ph type="chart" idx="2"/>
          </p:nvPr>
        </p:nvSpPr>
        <p:spPr>
          <a:xfrm>
            <a:off x="5159375" y="1347788"/>
            <a:ext cx="6121500" cy="409110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4"/>
              </a:buClr>
              <a:buSzPts val="1400"/>
              <a:buFont typeface="Arial"/>
              <a:buNone/>
              <a:defRPr sz="1400" b="0" i="0" u="none" strike="noStrike" cap="none">
                <a:solidFill>
                  <a:schemeClr val="accent4"/>
                </a:solidFill>
                <a:latin typeface="Libre Franklin"/>
                <a:ea typeface="Libre Franklin"/>
                <a:cs typeface="Libre Franklin"/>
                <a:sym typeface="Libre Franklin"/>
              </a:defRPr>
            </a:lvl1pPr>
            <a:lvl2pPr marR="0" lvl="1"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R="0" lvl="2"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R="0" lvl="3"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R="0" lvl="4"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51" name="Google Shape;151;p10"/>
          <p:cNvSpPr/>
          <p:nvPr/>
        </p:nvSpPr>
        <p:spPr>
          <a:xfrm>
            <a:off x="6083299" y="-12701"/>
            <a:ext cx="1092307" cy="1016100"/>
          </a:xfrm>
          <a:custGeom>
            <a:avLst/>
            <a:gdLst/>
            <a:ahLst/>
            <a:cxnLst/>
            <a:rect l="l" t="t" r="r" b="b"/>
            <a:pathLst>
              <a:path w="1092307" h="1016100" extrusionOk="0">
                <a:moveTo>
                  <a:pt x="638873" y="12701"/>
                </a:moveTo>
                <a:lnTo>
                  <a:pt x="332773" y="361986"/>
                </a:lnTo>
                <a:lnTo>
                  <a:pt x="12701" y="1007209"/>
                </a:lnTo>
                <a:lnTo>
                  <a:pt x="12701" y="1007209"/>
                </a:lnTo>
                <a:lnTo>
                  <a:pt x="612200" y="553775"/>
                </a:lnTo>
                <a:lnTo>
                  <a:pt x="1079606" y="12701"/>
                </a:lnTo>
                <a:close/>
              </a:path>
            </a:pathLst>
          </a:custGeom>
          <a:gradFill>
            <a:gsLst>
              <a:gs pos="0">
                <a:srgbClr val="FFAA00">
                  <a:alpha val="3529"/>
                </a:srgbClr>
              </a:gs>
              <a:gs pos="100000">
                <a:srgbClr val="C07400">
                  <a:alpha val="20000"/>
                </a:srgbClr>
              </a:gs>
            </a:gsLst>
            <a:lin ang="3179916"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
        <p:nvSpPr>
          <p:cNvPr id="152" name="Google Shape;152;p10"/>
          <p:cNvSpPr/>
          <p:nvPr/>
        </p:nvSpPr>
        <p:spPr>
          <a:xfrm>
            <a:off x="5972798" y="-12701"/>
            <a:ext cx="1486046" cy="1333631"/>
          </a:xfrm>
          <a:custGeom>
            <a:avLst/>
            <a:gdLst/>
            <a:ahLst/>
            <a:cxnLst/>
            <a:rect l="l" t="t" r="r" b="b"/>
            <a:pathLst>
              <a:path w="1486046" h="1333631" extrusionOk="0">
                <a:moveTo>
                  <a:pt x="929732" y="12701"/>
                </a:moveTo>
                <a:lnTo>
                  <a:pt x="12701" y="1049123"/>
                </a:lnTo>
                <a:lnTo>
                  <a:pt x="321342" y="1322200"/>
                </a:lnTo>
                <a:lnTo>
                  <a:pt x="1478426" y="12701"/>
                </a:lnTo>
                <a:close/>
              </a:path>
            </a:pathLst>
          </a:custGeom>
          <a:blipFill rotWithShape="1">
            <a:blip r:embed="rId2">
              <a:alphaModFix/>
            </a:blip>
            <a:stretch>
              <a:fillRect l="10555" t="-152615" r="-103953" b="10214"/>
            </a:stretch>
          </a:blip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ibre Franklin"/>
              <a:ea typeface="Libre Franklin"/>
              <a:cs typeface="Libre Franklin"/>
              <a:sym typeface="Libre Frankli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omic Sans MS"/>
              <a:buNone/>
              <a:defRPr sz="4000" b="1" i="0" u="none" strike="noStrike" cap="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Arial"/>
              <a:buChar char="•"/>
              <a:defRPr sz="2800" b="0" i="0" u="none" strike="noStrike" cap="none">
                <a:solidFill>
                  <a:schemeClr val="accent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1" i="0" u="none" strike="noStrike" cap="none">
                <a:solidFill>
                  <a:srgbClr val="BB8888"/>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3" name="Google Shape;13;p1"/>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1" i="0" u="none" strike="noStrike" cap="none">
                <a:solidFill>
                  <a:schemeClr val="lt2"/>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14" name="Google Shape;14;p1"/>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
        <p:cNvGrpSpPr/>
        <p:nvPr/>
      </p:nvGrpSpPr>
      <p:grpSpPr>
        <a:xfrm>
          <a:off x="0" y="0"/>
          <a:ext cx="0" cy="0"/>
          <a:chOff x="0" y="0"/>
          <a:chExt cx="0" cy="0"/>
        </a:xfrm>
      </p:grpSpPr>
      <p:sp>
        <p:nvSpPr>
          <p:cNvPr id="327" name="Google Shape;327;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Comic Sans MS"/>
              <a:buNone/>
              <a:defRPr sz="4000" b="1" i="0" u="none" strike="noStrike" cap="none">
                <a:solidFill>
                  <a:schemeClr val="dk1"/>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8" name="Google Shape;328;p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4"/>
              </a:buClr>
              <a:buSzPts val="2800"/>
              <a:buFont typeface="Arial"/>
              <a:buChar char="•"/>
              <a:defRPr sz="2800" b="0" i="0" u="none" strike="noStrike" cap="none">
                <a:solidFill>
                  <a:schemeClr val="accent4"/>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Libre Franklin"/>
                <a:ea typeface="Libre Franklin"/>
                <a:cs typeface="Libre Franklin"/>
                <a:sym typeface="Libre Franklin"/>
              </a:defRPr>
            </a:lvl3pPr>
            <a:lvl4pPr marL="1828800" marR="0" lvl="3"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4pPr>
            <a:lvl5pPr marL="2286000" marR="0" lvl="4" indent="-342900" algn="l" rtl="0">
              <a:lnSpc>
                <a:spcPct val="90000"/>
              </a:lnSpc>
              <a:spcBef>
                <a:spcPts val="500"/>
              </a:spcBef>
              <a:spcAft>
                <a:spcPts val="0"/>
              </a:spcAft>
              <a:buClr>
                <a:schemeClr val="accent4"/>
              </a:buClr>
              <a:buSzPts val="1800"/>
              <a:buFont typeface="Arial"/>
              <a:buChar char="•"/>
              <a:defRPr sz="1800" b="0" i="0" u="none" strike="noStrike" cap="none">
                <a:solidFill>
                  <a:schemeClr val="accent4"/>
                </a:solidFill>
                <a:latin typeface="Libre Franklin"/>
                <a:ea typeface="Libre Franklin"/>
                <a:cs typeface="Libre Franklin"/>
                <a:sym typeface="Libre Frankli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29" name="Google Shape;329;p21"/>
          <p:cNvSpPr txBox="1">
            <a:spLocks noGrp="1"/>
          </p:cNvSpPr>
          <p:nvPr>
            <p:ph type="dt" idx="10"/>
          </p:nvPr>
        </p:nvSpPr>
        <p:spPr>
          <a:xfrm>
            <a:off x="4521925" y="5945824"/>
            <a:ext cx="27432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600" b="1" i="0" u="none" strike="noStrike" cap="none">
                <a:solidFill>
                  <a:srgbClr val="BB8888"/>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0" name="Google Shape;330;p21"/>
          <p:cNvSpPr txBox="1">
            <a:spLocks noGrp="1"/>
          </p:cNvSpPr>
          <p:nvPr>
            <p:ph type="ftr" idx="11"/>
          </p:nvPr>
        </p:nvSpPr>
        <p:spPr>
          <a:xfrm>
            <a:off x="911225" y="5945824"/>
            <a:ext cx="2639400" cy="365100"/>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1" i="0" u="none" strike="noStrike" cap="none">
                <a:solidFill>
                  <a:schemeClr val="lt2"/>
                </a:solidFill>
                <a:latin typeface="Comic Sans MS"/>
                <a:ea typeface="Comic Sans MS"/>
                <a:cs typeface="Comic Sans MS"/>
                <a:sym typeface="Comic Sans M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ibre Franklin"/>
                <a:ea typeface="Libre Franklin"/>
                <a:cs typeface="Libre Franklin"/>
                <a:sym typeface="Libre Franklin"/>
              </a:defRPr>
            </a:lvl9pPr>
          </a:lstStyle>
          <a:p>
            <a:endParaRPr/>
          </a:p>
        </p:txBody>
      </p:sp>
      <p:sp>
        <p:nvSpPr>
          <p:cNvPr id="331" name="Google Shape;331;p21"/>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1pPr>
            <a:lvl2pPr marL="0" marR="0" lvl="1"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2pPr>
            <a:lvl3pPr marL="0" marR="0" lvl="2"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3pPr>
            <a:lvl4pPr marL="0" marR="0" lvl="3"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4pPr>
            <a:lvl5pPr marL="0" marR="0" lvl="4"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5pPr>
            <a:lvl6pPr marL="0" marR="0" lvl="5"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6pPr>
            <a:lvl7pPr marL="0" marR="0" lvl="6"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7pPr>
            <a:lvl8pPr marL="0" marR="0" lvl="7"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8pPr>
            <a:lvl9pPr marL="0" marR="0" lvl="8" indent="0" algn="ctr" rtl="0">
              <a:lnSpc>
                <a:spcPct val="100000"/>
              </a:lnSpc>
              <a:spcBef>
                <a:spcPts val="0"/>
              </a:spcBef>
              <a:spcAft>
                <a:spcPts val="0"/>
              </a:spcAft>
              <a:buClr>
                <a:srgbClr val="000000"/>
              </a:buClr>
              <a:buSzPts val="1600"/>
              <a:buFont typeface="Arial"/>
              <a:buNone/>
              <a:defRPr sz="1600" b="1" i="0" u="none" strike="noStrike" cap="none">
                <a:solidFill>
                  <a:schemeClr val="lt1"/>
                </a:solidFill>
                <a:latin typeface="Comic Sans MS"/>
                <a:ea typeface="Comic Sans MS"/>
                <a:cs typeface="Comic Sans MS"/>
                <a:sym typeface="Comic Sans MS"/>
              </a:defRPr>
            </a:lvl9pPr>
          </a:lstStyle>
          <a:p>
            <a:pPr marL="0" lvl="0" indent="0" algn="ctr" rtl="0">
              <a:spcBef>
                <a:spcPts val="0"/>
              </a:spcBef>
              <a:spcAft>
                <a:spcPts val="0"/>
              </a:spcAft>
              <a:buNone/>
            </a:pPr>
            <a:fld id="{00000000-1234-1234-1234-123412341234}" type="slidenum">
              <a:rPr lang="nl-BE"/>
              <a:t>‹nr.›</a:t>
            </a:fld>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2">
          <p15:clr>
            <a:srgbClr val="F26B43"/>
          </p15:clr>
        </p15:guide>
        <p15:guide id="2" pos="3840">
          <p15:clr>
            <a:srgbClr val="F26B43"/>
          </p15:clr>
        </p15:guide>
        <p15:guide id="3" pos="574">
          <p15:clr>
            <a:srgbClr val="F26B43"/>
          </p15:clr>
        </p15:guide>
        <p15:guide id="4" pos="7106">
          <p15:clr>
            <a:srgbClr val="F26B43"/>
          </p15:clr>
        </p15:guide>
        <p15:guide id="5" orient="horz" pos="3748">
          <p15:clr>
            <a:srgbClr val="F26B43"/>
          </p15:clr>
        </p15:guide>
        <p15:guide id="6" pos="3250">
          <p15:clr>
            <a:srgbClr val="F26B43"/>
          </p15:clr>
        </p15:guide>
        <p15:guide id="7" pos="4430">
          <p15:clr>
            <a:srgbClr val="F26B43"/>
          </p15:clr>
        </p15:guide>
        <p15:guide id="8"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4.jp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7.jp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mailto:directie.vbasper@sgkruizinga.be" TargetMode="External"/><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hyperlink" Target="https://www.facebook.com/KleuterschoolAsper/" TargetMode="External"/><Relationship Id="rId5" Type="http://schemas.openxmlformats.org/officeDocument/2006/relationships/hyperlink" Target="https://www.facebook.com/kleinschoolkedoetdespartacus/" TargetMode="External"/><Relationship Id="rId4" Type="http://schemas.openxmlformats.org/officeDocument/2006/relationships/hyperlink" Target="https://www.vbsasper.b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41"/>
          <p:cNvSpPr txBox="1">
            <a:spLocks noGrp="1"/>
          </p:cNvSpPr>
          <p:nvPr>
            <p:ph type="ctrTitle"/>
          </p:nvPr>
        </p:nvSpPr>
        <p:spPr>
          <a:xfrm rot="840000">
            <a:off x="7262451" y="2726139"/>
            <a:ext cx="4851352" cy="182706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950"/>
              <a:buFont typeface="Comic Sans MS"/>
              <a:buNone/>
            </a:pPr>
            <a:r>
              <a:rPr lang="nl-BE" sz="4455"/>
              <a:t>De eerste stapjes naar de kleuterklas</a:t>
            </a:r>
            <a:endParaRPr sz="4950"/>
          </a:p>
        </p:txBody>
      </p:sp>
      <p:sp>
        <p:nvSpPr>
          <p:cNvPr id="647" name="Google Shape;647;p41"/>
          <p:cNvSpPr txBox="1">
            <a:spLocks noGrp="1"/>
          </p:cNvSpPr>
          <p:nvPr>
            <p:ph type="subTitle" idx="1"/>
          </p:nvPr>
        </p:nvSpPr>
        <p:spPr>
          <a:xfrm rot="720033">
            <a:off x="8126344" y="5127882"/>
            <a:ext cx="3963520" cy="85875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600"/>
              <a:buNone/>
            </a:pPr>
            <a:r>
              <a:rPr lang="nl-BE" sz="2400">
                <a:latin typeface="Caveat"/>
                <a:ea typeface="Caveat"/>
                <a:cs typeface="Caveat"/>
                <a:sym typeface="Caveat"/>
              </a:rPr>
              <a:t>‘ t KLEIN SCHOOLKE</a:t>
            </a:r>
            <a:endParaRPr/>
          </a:p>
          <a:p>
            <a:pPr marL="0" lvl="0" indent="0" algn="ctr" rtl="0">
              <a:lnSpc>
                <a:spcPct val="90000"/>
              </a:lnSpc>
              <a:spcBef>
                <a:spcPts val="0"/>
              </a:spcBef>
              <a:spcAft>
                <a:spcPts val="0"/>
              </a:spcAft>
              <a:buClr>
                <a:schemeClr val="lt1"/>
              </a:buClr>
              <a:buSzPts val="2600"/>
              <a:buNone/>
            </a:pPr>
            <a:r>
              <a:rPr lang="nl-BE" sz="2400">
                <a:latin typeface="Caveat"/>
                <a:ea typeface="Caveat"/>
                <a:cs typeface="Caveat"/>
                <a:sym typeface="Caveat"/>
              </a:rPr>
              <a:t>Waar kleine dromen groot worden</a:t>
            </a:r>
            <a:endParaRPr sz="2400">
              <a:latin typeface="Caveat"/>
              <a:ea typeface="Caveat"/>
              <a:cs typeface="Caveat"/>
              <a:sym typeface="Caveat"/>
            </a:endParaRPr>
          </a:p>
        </p:txBody>
      </p:sp>
      <p:sp>
        <p:nvSpPr>
          <p:cNvPr id="648" name="Google Shape;648;p41"/>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649" name="Google Shape;649;p41" descr="Geen fotobeschrijving beschikbaar."/>
          <p:cNvPicPr preferRelativeResize="0"/>
          <p:nvPr/>
        </p:nvPicPr>
        <p:blipFill>
          <a:blip r:embed="rId3">
            <a:alphaModFix/>
          </a:blip>
          <a:stretch>
            <a:fillRect/>
          </a:stretch>
        </p:blipFill>
        <p:spPr>
          <a:xfrm rot="-605581">
            <a:off x="-637502" y="2000362"/>
            <a:ext cx="6562728" cy="3691526"/>
          </a:xfrm>
          <a:prstGeom prst="rect">
            <a:avLst/>
          </a:prstGeom>
          <a:noFill/>
          <a:ln>
            <a:noFill/>
          </a:ln>
        </p:spPr>
      </p:pic>
      <p:pic>
        <p:nvPicPr>
          <p:cNvPr id="650" name="Google Shape;650;p41"/>
          <p:cNvPicPr preferRelativeResize="0"/>
          <p:nvPr/>
        </p:nvPicPr>
        <p:blipFill>
          <a:blip r:embed="rId4">
            <a:alphaModFix/>
          </a:blip>
          <a:stretch>
            <a:fillRect/>
          </a:stretch>
        </p:blipFill>
        <p:spPr>
          <a:xfrm rot="647281">
            <a:off x="9405786" y="-65197"/>
            <a:ext cx="1667054" cy="1946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50"/>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10</a:t>
            </a:fld>
            <a:endParaRPr/>
          </a:p>
        </p:txBody>
      </p:sp>
      <p:sp>
        <p:nvSpPr>
          <p:cNvPr id="757" name="Google Shape;757;p50"/>
          <p:cNvSpPr txBox="1">
            <a:spLocks noGrp="1"/>
          </p:cNvSpPr>
          <p:nvPr>
            <p:ph type="dt" idx="10"/>
          </p:nvPr>
        </p:nvSpPr>
        <p:spPr>
          <a:xfrm>
            <a:off x="6584725" y="7252624"/>
            <a:ext cx="2743200" cy="365100"/>
          </a:xfrm>
          <a:prstGeom prst="rect">
            <a:avLst/>
          </a:prstGeom>
          <a:noFill/>
          <a:ln>
            <a:noFill/>
          </a:ln>
        </p:spPr>
        <p:txBody>
          <a:bodyPr spcFirstLastPara="1" wrap="square" lIns="91425" tIns="45700" rIns="91425" bIns="45700" anchor="ctr" anchorCtr="0">
            <a:noAutofit/>
          </a:bodyPr>
          <a:lstStyle/>
          <a:p>
            <a:pPr marL="457200" lvl="0" indent="-228600" algn="l" rtl="0">
              <a:lnSpc>
                <a:spcPct val="100000"/>
              </a:lnSpc>
              <a:spcBef>
                <a:spcPts val="0"/>
              </a:spcBef>
              <a:spcAft>
                <a:spcPts val="0"/>
              </a:spcAft>
              <a:buSzPts val="1800"/>
              <a:buNone/>
            </a:pPr>
            <a:endParaRPr/>
          </a:p>
        </p:txBody>
      </p:sp>
      <p:sp>
        <p:nvSpPr>
          <p:cNvPr id="758" name="Google Shape;758;p50"/>
          <p:cNvSpPr txBox="1">
            <a:spLocks noGrp="1"/>
          </p:cNvSpPr>
          <p:nvPr>
            <p:ph type="title"/>
          </p:nvPr>
        </p:nvSpPr>
        <p:spPr>
          <a:xfrm rot="-419958">
            <a:off x="60787" y="273625"/>
            <a:ext cx="5325084" cy="13256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sz="2600"/>
              <a:t>Slaapruimte en toiletgebruik.</a:t>
            </a:r>
            <a:endParaRPr sz="2600"/>
          </a:p>
        </p:txBody>
      </p:sp>
      <p:sp>
        <p:nvSpPr>
          <p:cNvPr id="759" name="Google Shape;759;p50"/>
          <p:cNvSpPr txBox="1">
            <a:spLocks noGrp="1"/>
          </p:cNvSpPr>
          <p:nvPr>
            <p:ph type="body" idx="1"/>
          </p:nvPr>
        </p:nvSpPr>
        <p:spPr>
          <a:xfrm>
            <a:off x="1261532" y="1681200"/>
            <a:ext cx="5181600" cy="4160800"/>
          </a:xfrm>
          <a:prstGeom prst="rect">
            <a:avLst/>
          </a:prstGeom>
          <a:noFill/>
          <a:ln w="38100" cap="flat" cmpd="sng">
            <a:solidFill>
              <a:srgbClr val="1C4587"/>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00000"/>
              </a:lnSpc>
              <a:spcBef>
                <a:spcPts val="1000"/>
              </a:spcBef>
              <a:spcAft>
                <a:spcPts val="0"/>
              </a:spcAft>
              <a:buSzPts val="1800"/>
              <a:buNone/>
            </a:pPr>
            <a:r>
              <a:rPr lang="nl-BE" sz="1600" u="sng">
                <a:solidFill>
                  <a:srgbClr val="434343"/>
                </a:solidFill>
              </a:rPr>
              <a:t>Rustmomentje in de klas.</a:t>
            </a:r>
            <a:endParaRPr sz="1600" u="sng">
              <a:solidFill>
                <a:srgbClr val="434343"/>
              </a:solidFill>
            </a:endParaRPr>
          </a:p>
          <a:p>
            <a:pPr marL="0" lvl="0" indent="0" algn="l" rtl="0">
              <a:lnSpc>
                <a:spcPct val="100000"/>
              </a:lnSpc>
              <a:spcBef>
                <a:spcPts val="1000"/>
              </a:spcBef>
              <a:spcAft>
                <a:spcPts val="0"/>
              </a:spcAft>
              <a:buSzPts val="1800"/>
              <a:buNone/>
            </a:pPr>
            <a:r>
              <a:rPr lang="nl-BE" sz="1600">
                <a:solidFill>
                  <a:srgbClr val="434343"/>
                </a:solidFill>
              </a:rPr>
              <a:t>Na de maaltijd is het mogelijk dat de kinderen nog een dutje doen.</a:t>
            </a:r>
            <a:endParaRPr sz="1600">
              <a:solidFill>
                <a:srgbClr val="434343"/>
              </a:solidFill>
            </a:endParaRPr>
          </a:p>
          <a:p>
            <a:pPr marL="457200" lvl="0" indent="-342900" algn="l" rtl="0">
              <a:lnSpc>
                <a:spcPct val="100000"/>
              </a:lnSpc>
              <a:spcBef>
                <a:spcPts val="1000"/>
              </a:spcBef>
              <a:spcAft>
                <a:spcPts val="0"/>
              </a:spcAft>
              <a:buClr>
                <a:srgbClr val="434343"/>
              </a:buClr>
              <a:buSzPts val="1800"/>
              <a:buFont typeface="Libre Franklin"/>
              <a:buChar char="●"/>
            </a:pPr>
            <a:r>
              <a:rPr lang="nl-BE" sz="1600">
                <a:solidFill>
                  <a:srgbClr val="434343"/>
                </a:solidFill>
              </a:rPr>
              <a:t>in de klas</a:t>
            </a:r>
            <a:endParaRPr/>
          </a:p>
          <a:p>
            <a:pPr marL="457200" lvl="0" indent="0" algn="l" rtl="0">
              <a:lnSpc>
                <a:spcPct val="100000"/>
              </a:lnSpc>
              <a:spcBef>
                <a:spcPts val="1000"/>
              </a:spcBef>
              <a:spcAft>
                <a:spcPts val="0"/>
              </a:spcAft>
              <a:buNone/>
            </a:pPr>
            <a:endParaRPr sz="1600">
              <a:solidFill>
                <a:srgbClr val="434343"/>
              </a:solidFill>
            </a:endParaRPr>
          </a:p>
          <a:p>
            <a:pPr marL="457200" lvl="0" indent="-228600" algn="l" rtl="0">
              <a:lnSpc>
                <a:spcPct val="100000"/>
              </a:lnSpc>
              <a:spcBef>
                <a:spcPts val="1000"/>
              </a:spcBef>
              <a:spcAft>
                <a:spcPts val="0"/>
              </a:spcAft>
              <a:buClr>
                <a:srgbClr val="434343"/>
              </a:buClr>
              <a:buSzPts val="1800"/>
              <a:buFont typeface="Libre Franklin"/>
              <a:buNone/>
            </a:pPr>
            <a:endParaRPr sz="1800">
              <a:solidFill>
                <a:srgbClr val="434343"/>
              </a:solidFill>
            </a:endParaRPr>
          </a:p>
        </p:txBody>
      </p:sp>
      <p:sp>
        <p:nvSpPr>
          <p:cNvPr id="760" name="Google Shape;760;p50"/>
          <p:cNvSpPr txBox="1">
            <a:spLocks noGrp="1"/>
          </p:cNvSpPr>
          <p:nvPr>
            <p:ph type="body" idx="2"/>
          </p:nvPr>
        </p:nvSpPr>
        <p:spPr>
          <a:xfrm>
            <a:off x="6443132" y="1681200"/>
            <a:ext cx="5512767" cy="4160800"/>
          </a:xfrm>
          <a:prstGeom prst="rect">
            <a:avLst/>
          </a:prstGeom>
          <a:noFill/>
          <a:ln w="38100" cap="flat" cmpd="sng">
            <a:solidFill>
              <a:srgbClr val="0B5394"/>
            </a:solidFill>
            <a:prstDash val="solid"/>
            <a:round/>
            <a:headEnd type="none" w="sm" len="sm"/>
            <a:tailEnd type="none" w="sm" len="sm"/>
          </a:ln>
        </p:spPr>
        <p:txBody>
          <a:bodyPr spcFirstLastPara="1" wrap="square" lIns="91425" tIns="45700" rIns="91425" bIns="45700" anchor="t" anchorCtr="0">
            <a:noAutofit/>
          </a:bodyPr>
          <a:lstStyle/>
          <a:p>
            <a:pPr marL="0" lvl="0" indent="0" algn="ctr" rtl="0">
              <a:lnSpc>
                <a:spcPct val="115000"/>
              </a:lnSpc>
              <a:spcBef>
                <a:spcPts val="1000"/>
              </a:spcBef>
              <a:spcAft>
                <a:spcPts val="0"/>
              </a:spcAft>
              <a:buSzPts val="1800"/>
              <a:buNone/>
            </a:pPr>
            <a:r>
              <a:rPr lang="nl-BE" sz="1600" u="sng"/>
              <a:t>Toiletgebruik</a:t>
            </a:r>
            <a:endParaRPr sz="1600" u="sng"/>
          </a:p>
          <a:p>
            <a:pPr marL="457200" lvl="0" indent="-342900" algn="l" rtl="0">
              <a:lnSpc>
                <a:spcPct val="115000"/>
              </a:lnSpc>
              <a:spcBef>
                <a:spcPts val="1000"/>
              </a:spcBef>
              <a:spcAft>
                <a:spcPts val="0"/>
              </a:spcAft>
              <a:buSzPts val="1800"/>
              <a:buChar char="●"/>
            </a:pPr>
            <a:r>
              <a:rPr lang="nl-BE" sz="1600"/>
              <a:t>Toiletjes zijn op maat van de kleuter en peuter..</a:t>
            </a:r>
            <a:endParaRPr sz="1600"/>
          </a:p>
          <a:p>
            <a:pPr marL="457200" lvl="0" indent="-342900" algn="l" rtl="0">
              <a:lnSpc>
                <a:spcPct val="115000"/>
              </a:lnSpc>
              <a:spcBef>
                <a:spcPts val="0"/>
              </a:spcBef>
              <a:spcAft>
                <a:spcPts val="0"/>
              </a:spcAft>
              <a:buSzPts val="1800"/>
              <a:buChar char="●"/>
            </a:pPr>
            <a:r>
              <a:rPr lang="nl-BE" sz="1600"/>
              <a:t>We gaan op regelmatige tijdstippen SAMEN naar het toilet.</a:t>
            </a:r>
            <a:endParaRPr sz="1600"/>
          </a:p>
          <a:p>
            <a:pPr marL="457200" lvl="0" indent="-342900" algn="l" rtl="0">
              <a:lnSpc>
                <a:spcPct val="115000"/>
              </a:lnSpc>
              <a:spcBef>
                <a:spcPts val="0"/>
              </a:spcBef>
              <a:spcAft>
                <a:spcPts val="0"/>
              </a:spcAft>
              <a:buSzPts val="1800"/>
              <a:buChar char="●"/>
            </a:pPr>
            <a:r>
              <a:rPr lang="nl-BE" sz="1600"/>
              <a:t>Er zijn potjes aanwezig voor de allerkleinsten.</a:t>
            </a:r>
            <a:endParaRPr sz="1600"/>
          </a:p>
          <a:p>
            <a:pPr marL="457200" lvl="0" indent="-342900" algn="l" rtl="0">
              <a:lnSpc>
                <a:spcPct val="115000"/>
              </a:lnSpc>
              <a:spcBef>
                <a:spcPts val="0"/>
              </a:spcBef>
              <a:spcAft>
                <a:spcPts val="0"/>
              </a:spcAft>
              <a:buSzPts val="1800"/>
              <a:buChar char="●"/>
            </a:pPr>
            <a:r>
              <a:rPr lang="nl-BE" sz="1600"/>
              <a:t>Er is een verzorgingstafel:</a:t>
            </a:r>
            <a:endParaRPr sz="1600"/>
          </a:p>
          <a:p>
            <a:pPr marL="914400" lvl="1" indent="-342900" algn="l" rtl="0">
              <a:lnSpc>
                <a:spcPct val="115000"/>
              </a:lnSpc>
              <a:spcBef>
                <a:spcPts val="0"/>
              </a:spcBef>
              <a:spcAft>
                <a:spcPts val="0"/>
              </a:spcAft>
              <a:buSzPts val="1800"/>
              <a:buChar char="○"/>
            </a:pPr>
            <a:r>
              <a:rPr lang="nl-BE" sz="1600" b="1"/>
              <a:t>graag voldoende luiers en vochtige doekjes indien uw kindje nog niet zindelijk is.</a:t>
            </a:r>
            <a:endParaRPr sz="1600" b="1"/>
          </a:p>
          <a:p>
            <a:pPr marL="914400" lvl="1" indent="-342900" algn="l" rtl="0">
              <a:lnSpc>
                <a:spcPct val="115000"/>
              </a:lnSpc>
              <a:spcBef>
                <a:spcPts val="0"/>
              </a:spcBef>
              <a:spcAft>
                <a:spcPts val="0"/>
              </a:spcAft>
              <a:buSzPts val="1800"/>
              <a:buChar char="○"/>
            </a:pPr>
            <a:r>
              <a:rPr lang="nl-BE" sz="1600"/>
              <a:t>we stimuleren de zindelijkheid verder op school door momentjes te voorzien waar de kinderen op het potje kunnen zitten en kunnen oefenen.</a:t>
            </a:r>
            <a:endParaRPr sz="1600"/>
          </a:p>
          <a:p>
            <a:pPr marL="914400" lvl="1" indent="-342900" algn="l" rtl="0">
              <a:lnSpc>
                <a:spcPct val="115000"/>
              </a:lnSpc>
              <a:spcBef>
                <a:spcPts val="0"/>
              </a:spcBef>
              <a:spcAft>
                <a:spcPts val="0"/>
              </a:spcAft>
              <a:buSzPts val="1800"/>
              <a:buChar char="○"/>
            </a:pPr>
            <a:r>
              <a:rPr lang="nl-BE" sz="1600"/>
              <a:t>Oefenen jullie thuis ook verder?</a:t>
            </a:r>
            <a:endParaRPr sz="1600"/>
          </a:p>
        </p:txBody>
      </p:sp>
      <p:pic>
        <p:nvPicPr>
          <p:cNvPr id="761" name="Google Shape;761;p50"/>
          <p:cNvPicPr preferRelativeResize="0"/>
          <p:nvPr/>
        </p:nvPicPr>
        <p:blipFill rotWithShape="1">
          <a:blip r:embed="rId3">
            <a:alphaModFix/>
          </a:blip>
          <a:srcRect/>
          <a:stretch/>
        </p:blipFill>
        <p:spPr>
          <a:xfrm>
            <a:off x="2468225" y="4510933"/>
            <a:ext cx="2148350" cy="993600"/>
          </a:xfrm>
          <a:prstGeom prst="rect">
            <a:avLst/>
          </a:prstGeom>
          <a:noFill/>
          <a:ln>
            <a:noFill/>
          </a:ln>
        </p:spPr>
      </p:pic>
      <p:pic>
        <p:nvPicPr>
          <p:cNvPr id="762" name="Google Shape;762;p50"/>
          <p:cNvPicPr preferRelativeResize="0"/>
          <p:nvPr/>
        </p:nvPicPr>
        <p:blipFill rotWithShape="1">
          <a:blip r:embed="rId4">
            <a:alphaModFix/>
          </a:blip>
          <a:srcRect/>
          <a:stretch/>
        </p:blipFill>
        <p:spPr>
          <a:xfrm>
            <a:off x="9741312" y="388389"/>
            <a:ext cx="2064731" cy="12408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1"/>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11</a:t>
            </a:fld>
            <a:endParaRPr/>
          </a:p>
        </p:txBody>
      </p:sp>
      <p:sp>
        <p:nvSpPr>
          <p:cNvPr id="768" name="Google Shape;768;p51"/>
          <p:cNvSpPr txBox="1">
            <a:spLocks noGrp="1"/>
          </p:cNvSpPr>
          <p:nvPr>
            <p:ph type="title"/>
          </p:nvPr>
        </p:nvSpPr>
        <p:spPr>
          <a:xfrm rot="-360000">
            <a:off x="310818" y="936241"/>
            <a:ext cx="3960711" cy="106150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3200"/>
              <a:t>Praktische tips en informatie </a:t>
            </a:r>
            <a:endParaRPr/>
          </a:p>
        </p:txBody>
      </p:sp>
      <p:sp>
        <p:nvSpPr>
          <p:cNvPr id="769" name="Google Shape;769;p51"/>
          <p:cNvSpPr txBox="1">
            <a:spLocks noGrp="1"/>
          </p:cNvSpPr>
          <p:nvPr>
            <p:ph type="body" idx="1"/>
          </p:nvPr>
        </p:nvSpPr>
        <p:spPr>
          <a:xfrm>
            <a:off x="266175" y="2622300"/>
            <a:ext cx="3851469" cy="3323400"/>
          </a:xfrm>
          <a:prstGeom prst="rect">
            <a:avLst/>
          </a:prstGeom>
          <a:gradFill>
            <a:gsLst>
              <a:gs pos="0">
                <a:schemeClr val="dk2"/>
              </a:gs>
              <a:gs pos="100000">
                <a:schemeClr val="dk1"/>
              </a:gs>
            </a:gsLst>
            <a:lin ang="10800000" scaled="0"/>
          </a:gradFill>
          <a:ln>
            <a:noFill/>
          </a:ln>
        </p:spPr>
        <p:txBody>
          <a:bodyPr spcFirstLastPara="1" wrap="square" lIns="144000" tIns="108000" rIns="108000" bIns="108000" anchor="ctr" anchorCtr="0">
            <a:noAutofit/>
          </a:bodyPr>
          <a:lstStyle/>
          <a:p>
            <a:pPr marL="0" lvl="0" indent="0" algn="l" rtl="0">
              <a:lnSpc>
                <a:spcPct val="90000"/>
              </a:lnSpc>
              <a:spcBef>
                <a:spcPts val="0"/>
              </a:spcBef>
              <a:spcAft>
                <a:spcPts val="0"/>
              </a:spcAft>
              <a:buClr>
                <a:schemeClr val="lt1"/>
              </a:buClr>
              <a:buSzPts val="1800"/>
              <a:buNone/>
            </a:pPr>
            <a:r>
              <a:rPr lang="nl-BE" sz="1800"/>
              <a:t>Schooluren: </a:t>
            </a:r>
            <a:endParaRPr/>
          </a:p>
          <a:p>
            <a:pPr marL="0" lvl="0" indent="0" algn="l" rtl="0">
              <a:lnSpc>
                <a:spcPct val="90000"/>
              </a:lnSpc>
              <a:spcBef>
                <a:spcPts val="1000"/>
              </a:spcBef>
              <a:spcAft>
                <a:spcPts val="0"/>
              </a:spcAft>
              <a:buClr>
                <a:schemeClr val="lt1"/>
              </a:buClr>
              <a:buSzPts val="1800"/>
              <a:buNone/>
            </a:pPr>
            <a:r>
              <a:rPr lang="nl-BE" sz="1800"/>
              <a:t>Ma:     8u45- 11.55u/ 13u-15u45 </a:t>
            </a:r>
            <a:endParaRPr/>
          </a:p>
          <a:p>
            <a:pPr marL="0" lvl="0" indent="0" algn="l" rtl="0">
              <a:lnSpc>
                <a:spcPct val="90000"/>
              </a:lnSpc>
              <a:spcBef>
                <a:spcPts val="1000"/>
              </a:spcBef>
              <a:spcAft>
                <a:spcPts val="0"/>
              </a:spcAft>
              <a:buClr>
                <a:schemeClr val="lt1"/>
              </a:buClr>
              <a:buSzPts val="1800"/>
              <a:buNone/>
            </a:pPr>
            <a:r>
              <a:rPr lang="nl-BE" sz="1800"/>
              <a:t>Di:       8u45-11.55u/ 13u-15u45 </a:t>
            </a:r>
            <a:endParaRPr/>
          </a:p>
          <a:p>
            <a:pPr marL="0" lvl="0" indent="0" algn="l" rtl="0">
              <a:lnSpc>
                <a:spcPct val="90000"/>
              </a:lnSpc>
              <a:spcBef>
                <a:spcPts val="1000"/>
              </a:spcBef>
              <a:spcAft>
                <a:spcPts val="0"/>
              </a:spcAft>
              <a:buClr>
                <a:schemeClr val="lt1"/>
              </a:buClr>
              <a:buSzPts val="1800"/>
              <a:buNone/>
            </a:pPr>
            <a:r>
              <a:rPr lang="nl-BE" sz="1800"/>
              <a:t>Woe: 8u45- 11u30 </a:t>
            </a:r>
            <a:endParaRPr/>
          </a:p>
          <a:p>
            <a:pPr marL="0" lvl="0" indent="0" algn="l" rtl="0">
              <a:lnSpc>
                <a:spcPct val="90000"/>
              </a:lnSpc>
              <a:spcBef>
                <a:spcPts val="1000"/>
              </a:spcBef>
              <a:spcAft>
                <a:spcPts val="0"/>
              </a:spcAft>
              <a:buClr>
                <a:schemeClr val="lt1"/>
              </a:buClr>
              <a:buSzPts val="1800"/>
              <a:buNone/>
            </a:pPr>
            <a:r>
              <a:rPr lang="nl-BE" sz="1800"/>
              <a:t>Do:     8u45-11.55u/ 13u-15u45 </a:t>
            </a:r>
            <a:endParaRPr/>
          </a:p>
          <a:p>
            <a:pPr marL="0" lvl="0" indent="0" algn="l" rtl="0">
              <a:lnSpc>
                <a:spcPct val="90000"/>
              </a:lnSpc>
              <a:spcBef>
                <a:spcPts val="1000"/>
              </a:spcBef>
              <a:spcAft>
                <a:spcPts val="0"/>
              </a:spcAft>
              <a:buClr>
                <a:schemeClr val="lt1"/>
              </a:buClr>
              <a:buSzPts val="1800"/>
              <a:buNone/>
            </a:pPr>
            <a:r>
              <a:rPr lang="nl-BE" sz="1800"/>
              <a:t>Vrij:   8u45- 11.55u/ 13u-15u </a:t>
            </a:r>
            <a:endParaRPr/>
          </a:p>
        </p:txBody>
      </p:sp>
      <p:sp>
        <p:nvSpPr>
          <p:cNvPr id="770" name="Google Shape;770;p51"/>
          <p:cNvSpPr txBox="1"/>
          <p:nvPr/>
        </p:nvSpPr>
        <p:spPr>
          <a:xfrm>
            <a:off x="6484800" y="344550"/>
            <a:ext cx="5427900" cy="6441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500" b="1" i="0" u="none" strike="noStrike" cap="none">
                <a:solidFill>
                  <a:schemeClr val="accent4"/>
                </a:solidFill>
                <a:latin typeface="Libre Franklin"/>
                <a:ea typeface="Libre Franklin"/>
                <a:cs typeface="Libre Franklin"/>
                <a:sym typeface="Libre Franklin"/>
              </a:rPr>
              <a:t>Opvang: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Dagelijks, ook op woensdag is er opvang voorzien. </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De opvang gaat door op de school.</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Voorschoolse opvang van 7u-8u.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Naschools gaat dit door van 16u-18u.</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De voor en naschoolse opvang is betalend. </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a:solidFill>
                  <a:schemeClr val="accent4"/>
                </a:solidFill>
                <a:latin typeface="Libre Franklin"/>
                <a:ea typeface="Libre Franklin"/>
                <a:cs typeface="Libre Franklin"/>
                <a:sym typeface="Libre Franklin"/>
              </a:rPr>
              <a:t>Op woensdag is er opvang tot 13u op  ‘t klein schoolke, nadien is er mogelijkheid tot opvang tot 16u op de hoofdschool.  Gelieve vooraf te verwittigen indien u opvang wenst op woensdag.</a:t>
            </a:r>
            <a:endParaRPr sz="1500">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b="1" i="0" u="none" strike="noStrike" cap="none">
                <a:solidFill>
                  <a:schemeClr val="accent4"/>
                </a:solidFill>
                <a:latin typeface="Libre Franklin"/>
                <a:ea typeface="Libre Franklin"/>
                <a:cs typeface="Libre Franklin"/>
                <a:sym typeface="Libre Franklin"/>
              </a:rPr>
              <a:t>Middagmalen: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‘s Middags kan er op school warm gegeten worden. De prijzen krijg je via de infobrochure in het begin van het schooljaar. Middagtoezicht door derden wordt aangerekend. (MTZ)</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Je kind kan ook boterhammen meebrengen van thuis.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Gezonde drank zoals soep is dagelijks te verkrijgen. Water is altijd aanwezig.</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b="1" i="0" u="none" strike="noStrike" cap="none">
                <a:solidFill>
                  <a:schemeClr val="accent4"/>
                </a:solidFill>
                <a:latin typeface="Libre Franklin"/>
                <a:ea typeface="Libre Franklin"/>
                <a:cs typeface="Libre Franklin"/>
                <a:sym typeface="Libre Franklin"/>
              </a:rPr>
              <a:t>CLB</a:t>
            </a:r>
            <a:r>
              <a:rPr lang="nl-BE" sz="1500" b="0" i="0" u="none" strike="noStrike" cap="none">
                <a:solidFill>
                  <a:schemeClr val="accent4"/>
                </a:solidFill>
                <a:latin typeface="Libre Franklin"/>
                <a:ea typeface="Libre Franklin"/>
                <a:cs typeface="Libre Franklin"/>
                <a:sym typeface="Libre Franklin"/>
              </a:rPr>
              <a:t>: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Onze scholengemeenschap is aangesloten bij het CLB.</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Vrij centrum voor leerlingbegeleiding Zuid- Oost-Vlaanderen </a:t>
            </a:r>
            <a:endParaRPr sz="15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500" b="0" i="0" u="none" strike="noStrike" cap="none">
                <a:solidFill>
                  <a:schemeClr val="accent4"/>
                </a:solidFill>
                <a:latin typeface="Libre Franklin"/>
                <a:ea typeface="Libre Franklin"/>
                <a:cs typeface="Libre Franklin"/>
                <a:sym typeface="Libre Franklin"/>
              </a:rPr>
              <a:t>Burgschelde 7  9700 Oudenaarde. </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500">
                <a:solidFill>
                  <a:schemeClr val="accent4"/>
                </a:solidFill>
                <a:latin typeface="Libre Franklin"/>
                <a:ea typeface="Libre Franklin"/>
                <a:cs typeface="Libre Franklin"/>
                <a:sym typeface="Libre Franklin"/>
              </a:rPr>
              <a:t>kleuters</a:t>
            </a:r>
            <a:r>
              <a:rPr lang="nl-BE" sz="1500" b="0" i="0" u="none" strike="noStrike" cap="none">
                <a:solidFill>
                  <a:schemeClr val="accent4"/>
                </a:solidFill>
                <a:latin typeface="Libre Franklin"/>
                <a:ea typeface="Libre Franklin"/>
                <a:cs typeface="Libre Franklin"/>
                <a:sym typeface="Libre Franklin"/>
              </a:rPr>
              <a:t> van de 1</a:t>
            </a:r>
            <a:r>
              <a:rPr lang="nl-BE" sz="1500">
                <a:solidFill>
                  <a:schemeClr val="accent4"/>
                </a:solidFill>
                <a:latin typeface="Libre Franklin"/>
                <a:ea typeface="Libre Franklin"/>
                <a:cs typeface="Libre Franklin"/>
                <a:sym typeface="Libre Franklin"/>
              </a:rPr>
              <a:t>ste </a:t>
            </a:r>
            <a:r>
              <a:rPr lang="nl-BE" sz="1500" b="0" i="0" u="none" strike="noStrike" cap="none">
                <a:solidFill>
                  <a:schemeClr val="accent4"/>
                </a:solidFill>
                <a:latin typeface="Libre Franklin"/>
                <a:ea typeface="Libre Franklin"/>
                <a:cs typeface="Libre Franklin"/>
                <a:sym typeface="Libre Franklin"/>
              </a:rPr>
              <a:t> kleuterklas en hun ouders worden ook in de loop van het schooljaar gecontacteerd  door het CLB om samen deel te nemen aan het medisch toezicht. </a:t>
            </a: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accent4"/>
              </a:solidFill>
              <a:latin typeface="Libre Franklin"/>
              <a:ea typeface="Libre Franklin"/>
              <a:cs typeface="Libre Franklin"/>
              <a:sym typeface="Libre Franklin"/>
            </a:endParaRPr>
          </a:p>
        </p:txBody>
      </p:sp>
      <p:pic>
        <p:nvPicPr>
          <p:cNvPr id="771" name="Google Shape;771;p51"/>
          <p:cNvPicPr preferRelativeResize="0"/>
          <p:nvPr/>
        </p:nvPicPr>
        <p:blipFill rotWithShape="1">
          <a:blip r:embed="rId3">
            <a:alphaModFix/>
          </a:blip>
          <a:srcRect/>
          <a:stretch/>
        </p:blipFill>
        <p:spPr>
          <a:xfrm>
            <a:off x="4117644" y="3267000"/>
            <a:ext cx="1567377" cy="1562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52"/>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12</a:t>
            </a:fld>
            <a:endParaRPr/>
          </a:p>
        </p:txBody>
      </p:sp>
      <p:sp>
        <p:nvSpPr>
          <p:cNvPr id="778" name="Google Shape;778;p52"/>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a:t>Klasafspraken</a:t>
            </a:r>
            <a:endParaRPr/>
          </a:p>
        </p:txBody>
      </p:sp>
      <p:sp>
        <p:nvSpPr>
          <p:cNvPr id="779" name="Google Shape;779;p52"/>
          <p:cNvSpPr txBox="1"/>
          <p:nvPr/>
        </p:nvSpPr>
        <p:spPr>
          <a:xfrm>
            <a:off x="5688900" y="673800"/>
            <a:ext cx="6343200" cy="5510400"/>
          </a:xfrm>
          <a:prstGeom prst="rect">
            <a:avLst/>
          </a:prstGeom>
          <a:noFill/>
          <a:ln>
            <a:noFill/>
          </a:ln>
        </p:spPr>
        <p:txBody>
          <a:bodyPr spcFirstLastPara="1" wrap="square" lIns="91425" tIns="91425" rIns="91425" bIns="91425" anchor="t" anchorCtr="0">
            <a:noAutofit/>
          </a:bodyPr>
          <a:lstStyle/>
          <a:p>
            <a:pPr marL="457200" marR="0" lvl="0" indent="0" algn="l" rtl="0">
              <a:lnSpc>
                <a:spcPct val="115000"/>
              </a:lnSpc>
              <a:spcBef>
                <a:spcPts val="0"/>
              </a:spcBef>
              <a:spcAft>
                <a:spcPts val="0"/>
              </a:spcAft>
              <a:buNone/>
            </a:pPr>
            <a:endParaRPr sz="1600" b="0" i="0" u="none" strike="noStrike" cap="none">
              <a:solidFill>
                <a:srgbClr val="000000"/>
              </a:solidFill>
              <a:latin typeface="Arial"/>
              <a:ea typeface="Arial"/>
              <a:cs typeface="Arial"/>
              <a:sym typeface="Arial"/>
            </a:endParaRPr>
          </a:p>
          <a:p>
            <a:pPr marL="457200" marR="0" lvl="0" indent="-330200" algn="l" rtl="0">
              <a:lnSpc>
                <a:spcPct val="115000"/>
              </a:lnSpc>
              <a:spcBef>
                <a:spcPts val="0"/>
              </a:spcBef>
              <a:spcAft>
                <a:spcPts val="0"/>
              </a:spcAft>
              <a:buClr>
                <a:srgbClr val="000000"/>
              </a:buClr>
              <a:buSzPts val="1600"/>
              <a:buChar char="●"/>
            </a:pPr>
            <a:r>
              <a:rPr lang="nl-BE" sz="1600" b="0" i="0" u="none" strike="noStrike" cap="none">
                <a:solidFill>
                  <a:srgbClr val="000000"/>
                </a:solidFill>
                <a:latin typeface="Arial"/>
                <a:ea typeface="Arial"/>
                <a:cs typeface="Arial"/>
                <a:sym typeface="Arial"/>
              </a:rPr>
              <a:t> </a:t>
            </a:r>
            <a:r>
              <a:rPr lang="nl-BE" sz="1600" b="1" i="0" u="none" strike="noStrike" cap="none">
                <a:solidFill>
                  <a:srgbClr val="000000"/>
                </a:solidFill>
                <a:latin typeface="Libre Franklin"/>
                <a:ea typeface="Libre Franklin"/>
                <a:cs typeface="Libre Franklin"/>
                <a:sym typeface="Libre Franklin"/>
              </a:rPr>
              <a:t>Klaspop</a:t>
            </a:r>
            <a:r>
              <a:rPr lang="nl-BE" sz="1600" b="0" i="0" u="none" strike="noStrike" cap="none">
                <a:solidFill>
                  <a:srgbClr val="000000"/>
                </a:solidFill>
                <a:latin typeface="Libre Franklin"/>
                <a:ea typeface="Libre Franklin"/>
                <a:cs typeface="Libre Franklin"/>
                <a:sym typeface="Libre Franklin"/>
              </a:rPr>
              <a:t> </a:t>
            </a:r>
            <a:r>
              <a:rPr lang="nl-BE" sz="1600" b="1" i="0" u="none" strike="noStrike" cap="none">
                <a:solidFill>
                  <a:srgbClr val="000000"/>
                </a:solidFill>
                <a:latin typeface="Libre Franklin"/>
                <a:ea typeface="Libre Franklin"/>
                <a:cs typeface="Libre Franklin"/>
                <a:sym typeface="Libre Franklin"/>
              </a:rPr>
              <a:t>Jules</a:t>
            </a:r>
            <a:r>
              <a:rPr lang="nl-BE" sz="1600" b="0" i="0" u="none" strike="noStrike" cap="none">
                <a:solidFill>
                  <a:srgbClr val="000000"/>
                </a:solidFill>
                <a:latin typeface="Libre Franklin"/>
                <a:ea typeface="Libre Franklin"/>
                <a:cs typeface="Libre Franklin"/>
                <a:sym typeface="Libre Franklin"/>
              </a:rPr>
              <a:t>: Onze klaspop is Jules. Elke dag maken wij Jules wakker en op het einde van de dag leggen we hem in zijn bedje. Jules doet alle activiteiten mee in de klas.</a:t>
            </a:r>
            <a:endParaRPr/>
          </a:p>
          <a:p>
            <a:pPr marL="457200" marR="0" lvl="0" indent="-330200" algn="l" rtl="0">
              <a:lnSpc>
                <a:spcPct val="115000"/>
              </a:lnSpc>
              <a:spcBef>
                <a:spcPts val="0"/>
              </a:spcBef>
              <a:spcAft>
                <a:spcPts val="0"/>
              </a:spcAft>
              <a:buClr>
                <a:srgbClr val="000000"/>
              </a:buClr>
              <a:buSzPts val="1600"/>
              <a:buFont typeface="Libre Franklin"/>
              <a:buChar char="●"/>
            </a:pPr>
            <a:r>
              <a:rPr lang="nl-BE" sz="1600" b="1" i="0" u="none" strike="noStrike" cap="none">
                <a:solidFill>
                  <a:srgbClr val="000000"/>
                </a:solidFill>
                <a:latin typeface="Libre Franklin"/>
                <a:ea typeface="Libre Franklin"/>
                <a:cs typeface="Libre Franklin"/>
                <a:sym typeface="Libre Franklin"/>
              </a:rPr>
              <a:t>Laarsjes: </a:t>
            </a:r>
            <a:r>
              <a:rPr lang="nl-BE" sz="1600" b="0" i="0" u="none" strike="noStrike" cap="none">
                <a:solidFill>
                  <a:srgbClr val="000000"/>
                </a:solidFill>
                <a:latin typeface="Libre Franklin"/>
                <a:ea typeface="Libre Franklin"/>
                <a:cs typeface="Libre Franklin"/>
                <a:sym typeface="Libre Franklin"/>
              </a:rPr>
              <a:t>Wij exploreren veel in de aarde, op het gras in de plassen en en en… Daarom vragen wij om laarsjes mee te geven aan</a:t>
            </a:r>
            <a:r>
              <a:rPr lang="nl-BE" sz="1600">
                <a:latin typeface="Libre Franklin"/>
                <a:ea typeface="Libre Franklin"/>
                <a:cs typeface="Libre Franklin"/>
                <a:sym typeface="Libre Franklin"/>
              </a:rPr>
              <a:t> uw</a:t>
            </a:r>
            <a:r>
              <a:rPr lang="nl-BE" sz="1600" b="0" i="0" u="none" strike="noStrike" cap="none">
                <a:solidFill>
                  <a:srgbClr val="000000"/>
                </a:solidFill>
                <a:latin typeface="Libre Franklin"/>
                <a:ea typeface="Libre Franklin"/>
                <a:cs typeface="Libre Franklin"/>
                <a:sym typeface="Libre Franklin"/>
              </a:rPr>
              <a:t> kleuter. We bewaren de laarsjes op school.</a:t>
            </a:r>
            <a:endParaRPr/>
          </a:p>
          <a:p>
            <a:pPr marL="457200" marR="0" lvl="0" indent="-330200" algn="l" rtl="0">
              <a:lnSpc>
                <a:spcPct val="115000"/>
              </a:lnSpc>
              <a:spcBef>
                <a:spcPts val="0"/>
              </a:spcBef>
              <a:spcAft>
                <a:spcPts val="0"/>
              </a:spcAft>
              <a:buClr>
                <a:srgbClr val="000000"/>
              </a:buClr>
              <a:buSzPts val="1600"/>
              <a:buFont typeface="Libre Franklin"/>
              <a:buChar char="●"/>
            </a:pPr>
            <a:r>
              <a:rPr lang="nl-BE" sz="1600" b="0" i="0" u="none" strike="noStrike" cap="none">
                <a:solidFill>
                  <a:srgbClr val="000000"/>
                </a:solidFill>
                <a:latin typeface="Libre Franklin"/>
                <a:ea typeface="Libre Franklin"/>
                <a:cs typeface="Libre Franklin"/>
                <a:sym typeface="Libre Franklin"/>
              </a:rPr>
              <a:t>In de klas heeft elk </a:t>
            </a:r>
            <a:r>
              <a:rPr lang="nl-BE" sz="1600" b="1">
                <a:latin typeface="Libre Franklin"/>
                <a:ea typeface="Libre Franklin"/>
                <a:cs typeface="Libre Franklin"/>
                <a:sym typeface="Libre Franklin"/>
              </a:rPr>
              <a:t>kleuter</a:t>
            </a:r>
            <a:r>
              <a:rPr lang="nl-BE" sz="1600" b="1" i="0" u="none" strike="noStrike" cap="none">
                <a:solidFill>
                  <a:srgbClr val="000000"/>
                </a:solidFill>
                <a:latin typeface="Libre Franklin"/>
                <a:ea typeface="Libre Franklin"/>
                <a:cs typeface="Libre Franklin"/>
                <a:sym typeface="Libre Franklin"/>
              </a:rPr>
              <a:t> een eigen symbooltje.</a:t>
            </a:r>
            <a:r>
              <a:rPr lang="nl-BE" sz="1600" b="0" i="0" u="none" strike="noStrike" cap="none">
                <a:solidFill>
                  <a:srgbClr val="000000"/>
                </a:solidFill>
                <a:latin typeface="Libre Franklin"/>
                <a:ea typeface="Libre Franklin"/>
                <a:cs typeface="Libre Franklin"/>
                <a:sym typeface="Libre Franklin"/>
              </a:rPr>
              <a:t> Dit vinden we steeds terug: aan hun kapstokje, op hun plaats, op hun mapje op hun werkjes en aan hun boekentasje….</a:t>
            </a:r>
            <a:endParaRPr sz="1600" b="0" i="0" u="none" strike="noStrike" cap="none">
              <a:solidFill>
                <a:srgbClr val="000000"/>
              </a:solidFill>
              <a:latin typeface="Libre Franklin"/>
              <a:ea typeface="Libre Franklin"/>
              <a:cs typeface="Libre Franklin"/>
              <a:sym typeface="Libre Franklin"/>
            </a:endParaRPr>
          </a:p>
          <a:p>
            <a:pPr marL="457200" marR="0" lvl="0" indent="-336550" algn="l" rtl="0">
              <a:lnSpc>
                <a:spcPct val="100000"/>
              </a:lnSpc>
              <a:spcBef>
                <a:spcPts val="0"/>
              </a:spcBef>
              <a:spcAft>
                <a:spcPts val="0"/>
              </a:spcAft>
              <a:buClr>
                <a:schemeClr val="accent4"/>
              </a:buClr>
              <a:buSzPts val="1700"/>
              <a:buFont typeface="Libre Franklin"/>
              <a:buChar char="●"/>
            </a:pPr>
            <a:endParaRPr sz="1700" b="0" i="0" u="none" strike="noStrike" cap="none">
              <a:solidFill>
                <a:schemeClr val="accent4"/>
              </a:solidFill>
              <a:latin typeface="Libre Franklin"/>
              <a:ea typeface="Libre Franklin"/>
              <a:cs typeface="Libre Franklin"/>
              <a:sym typeface="Libre Franklin"/>
            </a:endParaRPr>
          </a:p>
        </p:txBody>
      </p:sp>
      <p:pic>
        <p:nvPicPr>
          <p:cNvPr id="780" name="Google Shape;780;p52"/>
          <p:cNvPicPr preferRelativeResize="0"/>
          <p:nvPr/>
        </p:nvPicPr>
        <p:blipFill rotWithShape="1">
          <a:blip r:embed="rId3">
            <a:alphaModFix/>
          </a:blip>
          <a:srcRect/>
          <a:stretch/>
        </p:blipFill>
        <p:spPr>
          <a:xfrm>
            <a:off x="7552358" y="3744838"/>
            <a:ext cx="2517883" cy="2133799"/>
          </a:xfrm>
          <a:prstGeom prst="rect">
            <a:avLst/>
          </a:prstGeom>
          <a:noFill/>
          <a:ln>
            <a:noFill/>
          </a:ln>
        </p:spPr>
      </p:pic>
      <p:sp>
        <p:nvSpPr>
          <p:cNvPr id="781" name="Google Shape;781;p52"/>
          <p:cNvSpPr txBox="1"/>
          <p:nvPr/>
        </p:nvSpPr>
        <p:spPr>
          <a:xfrm>
            <a:off x="356750" y="2246400"/>
            <a:ext cx="5378400" cy="42012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15000"/>
              </a:lnSpc>
              <a:spcBef>
                <a:spcPts val="0"/>
              </a:spcBef>
              <a:spcAft>
                <a:spcPts val="0"/>
              </a:spcAft>
              <a:buClr>
                <a:srgbClr val="000000"/>
              </a:buClr>
              <a:buSzPts val="1600"/>
              <a:buFont typeface="Arial"/>
              <a:buChar char="●"/>
            </a:pPr>
            <a:r>
              <a:rPr lang="nl-BE" sz="1600" b="0" i="0" u="none" strike="noStrike" cap="none">
                <a:solidFill>
                  <a:schemeClr val="accent4"/>
                </a:solidFill>
                <a:latin typeface="Libre Franklin"/>
                <a:ea typeface="Libre Franklin"/>
                <a:cs typeface="Libre Franklin"/>
                <a:sym typeface="Libre Franklin"/>
              </a:rPr>
              <a:t> Elke donderdag krijgt </a:t>
            </a:r>
            <a:r>
              <a:rPr lang="nl-BE" sz="1600">
                <a:solidFill>
                  <a:schemeClr val="accent4"/>
                </a:solidFill>
                <a:latin typeface="Libre Franklin"/>
                <a:ea typeface="Libre Franklin"/>
                <a:cs typeface="Libre Franklin"/>
                <a:sym typeface="Libre Franklin"/>
              </a:rPr>
              <a:t>uw kleuter</a:t>
            </a:r>
            <a:r>
              <a:rPr lang="nl-BE" sz="1600" b="0" i="0" u="none" strike="noStrike" cap="none">
                <a:solidFill>
                  <a:schemeClr val="accent4"/>
                </a:solidFill>
                <a:latin typeface="Libre Franklin"/>
                <a:ea typeface="Libre Franklin"/>
                <a:cs typeface="Libre Franklin"/>
                <a:sym typeface="Libre Franklin"/>
              </a:rPr>
              <a:t> het </a:t>
            </a:r>
            <a:r>
              <a:rPr lang="nl-BE" sz="1600" b="1" i="0" u="none" strike="noStrike" cap="none">
                <a:solidFill>
                  <a:schemeClr val="accent4"/>
                </a:solidFill>
                <a:latin typeface="Libre Franklin"/>
                <a:ea typeface="Libre Franklin"/>
                <a:cs typeface="Libre Franklin"/>
                <a:sym typeface="Libre Franklin"/>
              </a:rPr>
              <a:t>heen en weer mapje </a:t>
            </a:r>
            <a:r>
              <a:rPr lang="nl-BE" sz="1600" b="0" i="0" u="none" strike="noStrike" cap="none">
                <a:solidFill>
                  <a:schemeClr val="accent4"/>
                </a:solidFill>
                <a:latin typeface="Libre Franklin"/>
                <a:ea typeface="Libre Franklin"/>
                <a:cs typeface="Libre Franklin"/>
                <a:sym typeface="Libre Franklin"/>
              </a:rPr>
              <a:t>mee naar huis (op dat mapje staat het symbooltje van uw kind). Gelieve dit mapje elke week terug te bezorgen aan de juf. </a:t>
            </a:r>
            <a:endParaRPr/>
          </a:p>
          <a:p>
            <a:pPr marL="127000" marR="0" lvl="0" indent="0" algn="l" rtl="0">
              <a:lnSpc>
                <a:spcPct val="115000"/>
              </a:lnSpc>
              <a:spcBef>
                <a:spcPts val="0"/>
              </a:spcBef>
              <a:spcAft>
                <a:spcPts val="0"/>
              </a:spcAft>
              <a:buNone/>
            </a:pPr>
            <a:r>
              <a:rPr lang="nl-BE" sz="1600" b="0" i="0" u="none" strike="noStrike" cap="none">
                <a:solidFill>
                  <a:schemeClr val="accent4"/>
                </a:solidFill>
                <a:latin typeface="Libre Franklin"/>
                <a:ea typeface="Libre Franklin"/>
                <a:cs typeface="Libre Franklin"/>
                <a:sym typeface="Libre Franklin"/>
              </a:rPr>
              <a:t>        In de map kan u:</a:t>
            </a:r>
            <a:endParaRPr sz="1600" b="0" i="0" u="none" strike="noStrike" cap="none">
              <a:solidFill>
                <a:schemeClr val="accent4"/>
              </a:solidFill>
              <a:latin typeface="Libre Franklin"/>
              <a:ea typeface="Libre Franklin"/>
              <a:cs typeface="Libre Franklin"/>
              <a:sym typeface="Libre Franklin"/>
            </a:endParaRPr>
          </a:p>
          <a:p>
            <a:pPr marL="914400" marR="0" lvl="1" indent="-330200" algn="l" rtl="0">
              <a:lnSpc>
                <a:spcPct val="115000"/>
              </a:lnSpc>
              <a:spcBef>
                <a:spcPts val="0"/>
              </a:spcBef>
              <a:spcAft>
                <a:spcPts val="0"/>
              </a:spcAft>
              <a:buClr>
                <a:srgbClr val="000000"/>
              </a:buClr>
              <a:buSzPts val="1600"/>
              <a:buFont typeface="Arial"/>
              <a:buChar char="○"/>
            </a:pPr>
            <a:r>
              <a:rPr lang="nl-BE" sz="1600" b="0" i="0" u="none" strike="noStrike" cap="none">
                <a:solidFill>
                  <a:schemeClr val="accent4"/>
                </a:solidFill>
                <a:latin typeface="Libre Franklin"/>
                <a:ea typeface="Libre Franklin"/>
                <a:cs typeface="Libre Franklin"/>
                <a:sym typeface="Libre Franklin"/>
              </a:rPr>
              <a:t>administratie terugvinden zoals extra brieven of facturen enz.</a:t>
            </a:r>
            <a:endParaRPr sz="1600" b="0" i="0" u="none" strike="noStrike" cap="none">
              <a:solidFill>
                <a:schemeClr val="accent4"/>
              </a:solidFill>
              <a:latin typeface="Libre Franklin"/>
              <a:ea typeface="Libre Franklin"/>
              <a:cs typeface="Libre Franklin"/>
              <a:sym typeface="Libre Franklin"/>
            </a:endParaRPr>
          </a:p>
          <a:p>
            <a:pPr marL="914400" marR="0" lvl="1" indent="-330200" algn="l" rtl="0">
              <a:lnSpc>
                <a:spcPct val="115000"/>
              </a:lnSpc>
              <a:spcBef>
                <a:spcPts val="0"/>
              </a:spcBef>
              <a:spcAft>
                <a:spcPts val="0"/>
              </a:spcAft>
              <a:buClr>
                <a:srgbClr val="000000"/>
              </a:buClr>
              <a:buSzPts val="1600"/>
              <a:buFont typeface="Arial"/>
              <a:buChar char="○"/>
            </a:pPr>
            <a:r>
              <a:rPr lang="nl-BE" sz="1600" b="0" i="0" u="none" strike="noStrike" cap="none">
                <a:solidFill>
                  <a:schemeClr val="accent4"/>
                </a:solidFill>
                <a:latin typeface="Libre Franklin"/>
                <a:ea typeface="Libre Franklin"/>
                <a:cs typeface="Libre Franklin"/>
                <a:sym typeface="Libre Franklin"/>
              </a:rPr>
              <a:t>U kunt ook steeds een berichtje op deze manier terug meegeven of iets meedelen aan de juf. </a:t>
            </a:r>
            <a:endParaRPr sz="1600" b="0" i="0" u="none" strike="noStrike" cap="none">
              <a:solidFill>
                <a:schemeClr val="accent4"/>
              </a:solidFill>
              <a:latin typeface="Libre Franklin"/>
              <a:ea typeface="Libre Franklin"/>
              <a:cs typeface="Libre Franklin"/>
              <a:sym typeface="Libre Franklin"/>
            </a:endParaRPr>
          </a:p>
          <a:p>
            <a:pPr marL="457200" marR="0" lvl="0" indent="-330200" algn="l" rtl="0">
              <a:lnSpc>
                <a:spcPct val="115000"/>
              </a:lnSpc>
              <a:spcBef>
                <a:spcPts val="0"/>
              </a:spcBef>
              <a:spcAft>
                <a:spcPts val="0"/>
              </a:spcAft>
              <a:buClr>
                <a:srgbClr val="000000"/>
              </a:buClr>
              <a:buSzPts val="1600"/>
              <a:buFont typeface="Arial"/>
              <a:buChar char="●"/>
            </a:pPr>
            <a:r>
              <a:rPr lang="nl-BE" sz="1600" b="1" i="0" u="none" strike="noStrike" cap="none">
                <a:solidFill>
                  <a:schemeClr val="accent4"/>
                </a:solidFill>
                <a:latin typeface="Libre Franklin"/>
                <a:ea typeface="Libre Franklin"/>
                <a:cs typeface="Libre Franklin"/>
                <a:sym typeface="Libre Franklin"/>
              </a:rPr>
              <a:t>Knutselwerkjes + liedjes en versjes map:</a:t>
            </a:r>
            <a:r>
              <a:rPr lang="nl-BE" sz="1600" b="0" i="0" u="none" strike="noStrike" cap="none">
                <a:solidFill>
                  <a:schemeClr val="accent4"/>
                </a:solidFill>
                <a:latin typeface="Libre Franklin"/>
                <a:ea typeface="Libre Franklin"/>
                <a:cs typeface="Libre Franklin"/>
                <a:sym typeface="Libre Franklin"/>
              </a:rPr>
              <a:t> Komen regelmatig mee naar huis in een zak. Graag de tekeningen eruit en de zak terug bezorgen aan de juf.</a:t>
            </a:r>
            <a:endParaRPr sz="1400" b="0" i="0" u="none" strike="noStrike" cap="none">
              <a:solidFill>
                <a:schemeClr val="accent4"/>
              </a:solidFill>
              <a:latin typeface="Libre Franklin"/>
              <a:ea typeface="Libre Franklin"/>
              <a:cs typeface="Libre Franklin"/>
              <a:sym typeface="Libre Frankl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53"/>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13</a:t>
            </a:fld>
            <a:endParaRPr/>
          </a:p>
        </p:txBody>
      </p:sp>
      <p:sp>
        <p:nvSpPr>
          <p:cNvPr id="788" name="Google Shape;788;p53"/>
          <p:cNvSpPr txBox="1">
            <a:spLocks noGrp="1"/>
          </p:cNvSpPr>
          <p:nvPr>
            <p:ph type="title"/>
          </p:nvPr>
        </p:nvSpPr>
        <p:spPr>
          <a:xfrm rot="-359995">
            <a:off x="837891" y="842707"/>
            <a:ext cx="3960697" cy="1061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a:t>Tips</a:t>
            </a:r>
            <a:endParaRPr/>
          </a:p>
        </p:txBody>
      </p:sp>
      <p:sp>
        <p:nvSpPr>
          <p:cNvPr id="789" name="Google Shape;789;p53"/>
          <p:cNvSpPr>
            <a:spLocks noGrp="1"/>
          </p:cNvSpPr>
          <p:nvPr>
            <p:ph type="chart" idx="2"/>
          </p:nvPr>
        </p:nvSpPr>
        <p:spPr>
          <a:xfrm>
            <a:off x="6222575" y="638615"/>
            <a:ext cx="5969400" cy="5672400"/>
          </a:xfrm>
          <a:prstGeom prst="rect">
            <a:avLst/>
          </a:prstGeom>
          <a:noFill/>
          <a:ln>
            <a:noFill/>
          </a:ln>
        </p:spPr>
        <p:txBody>
          <a:bodyPr spcFirstLastPara="1" wrap="square" lIns="91425" tIns="45700" rIns="91425" bIns="45700" anchor="ctr" anchorCtr="0">
            <a:noAutofit/>
          </a:bodyPr>
          <a:lstStyle/>
          <a:p>
            <a:pPr marL="228600" marR="0" lvl="0" indent="-228600" algn="l" rtl="0">
              <a:lnSpc>
                <a:spcPct val="115000"/>
              </a:lnSpc>
              <a:spcBef>
                <a:spcPts val="0"/>
              </a:spcBef>
              <a:spcAft>
                <a:spcPts val="0"/>
              </a:spcAft>
              <a:buClr>
                <a:schemeClr val="accent4"/>
              </a:buClr>
              <a:buSzPts val="1400"/>
              <a:buFont typeface="Arial"/>
              <a:buNone/>
            </a:pPr>
            <a:endParaRPr sz="1500" b="0" i="0" u="none" strike="noStrike" cap="none">
              <a:solidFill>
                <a:srgbClr val="000000"/>
              </a:solidFill>
              <a:latin typeface="Arial"/>
              <a:ea typeface="Arial"/>
              <a:cs typeface="Arial"/>
              <a:sym typeface="Arial"/>
            </a:endParaRPr>
          </a:p>
          <a:p>
            <a:pPr marL="228600" marR="0" lvl="0" indent="-228600" algn="l" rtl="0">
              <a:lnSpc>
                <a:spcPct val="115000"/>
              </a:lnSpc>
              <a:spcBef>
                <a:spcPts val="0"/>
              </a:spcBef>
              <a:spcAft>
                <a:spcPts val="0"/>
              </a:spcAft>
              <a:buClr>
                <a:schemeClr val="accent4"/>
              </a:buClr>
              <a:buSzPts val="1400"/>
              <a:buFont typeface="Arial"/>
              <a:buNone/>
            </a:pPr>
            <a:endParaRPr sz="1500" b="0" i="0" u="none" strike="noStrike" cap="none">
              <a:solidFill>
                <a:srgbClr val="000000"/>
              </a:solidFill>
              <a:latin typeface="Verdana"/>
              <a:ea typeface="Verdana"/>
              <a:cs typeface="Verdana"/>
              <a:sym typeface="Verdana"/>
            </a:endParaRPr>
          </a:p>
          <a:p>
            <a:pPr marL="0" marR="0" lvl="0" indent="0" algn="l" rtl="0">
              <a:lnSpc>
                <a:spcPct val="115000"/>
              </a:lnSpc>
              <a:spcBef>
                <a:spcPts val="0"/>
              </a:spcBef>
              <a:spcAft>
                <a:spcPts val="0"/>
              </a:spcAft>
              <a:buClr>
                <a:schemeClr val="accent4"/>
              </a:buClr>
              <a:buSzPts val="1400"/>
              <a:buFont typeface="Arial"/>
              <a:buNone/>
            </a:pPr>
            <a:endParaRPr sz="1500" b="0" i="0" u="none" strike="noStrike" cap="none">
              <a:solidFill>
                <a:srgbClr val="000000"/>
              </a:solidFill>
              <a:latin typeface="Verdana"/>
              <a:ea typeface="Verdana"/>
              <a:cs typeface="Verdana"/>
              <a:sym typeface="Verdana"/>
            </a:endParaRPr>
          </a:p>
          <a:p>
            <a:pPr marL="450000" marR="0" lvl="0" indent="-323850" algn="l" rtl="0">
              <a:lnSpc>
                <a:spcPct val="115000"/>
              </a:lnSpc>
              <a:spcBef>
                <a:spcPts val="0"/>
              </a:spcBef>
              <a:spcAft>
                <a:spcPts val="0"/>
              </a:spcAft>
              <a:buClr>
                <a:srgbClr val="000000"/>
              </a:buClr>
              <a:buSzPts val="1500"/>
              <a:buFont typeface="Verdana"/>
              <a:buChar char="●"/>
            </a:pPr>
            <a:r>
              <a:rPr lang="nl-BE" sz="1600" b="0" i="0" u="none" strike="noStrike" cap="none">
                <a:solidFill>
                  <a:schemeClr val="accent4"/>
                </a:solidFill>
                <a:latin typeface="Libre Franklin"/>
                <a:ea typeface="Libre Franklin"/>
                <a:cs typeface="Libre Franklin"/>
                <a:sym typeface="Libre Franklin"/>
              </a:rPr>
              <a:t>Gelieve de kleuters op de turndagen gemakkelijke kledij – </a:t>
            </a:r>
            <a:r>
              <a:rPr lang="nl-BE" sz="1600"/>
              <a:t>schoeisel aan te trekken</a:t>
            </a:r>
            <a:r>
              <a:rPr lang="nl-BE" sz="1600" b="0" i="0" u="none" strike="noStrike" cap="none">
                <a:solidFill>
                  <a:schemeClr val="accent4"/>
                </a:solidFill>
                <a:latin typeface="Libre Franklin"/>
                <a:ea typeface="Libre Franklin"/>
                <a:cs typeface="Libre Franklin"/>
                <a:sym typeface="Libre Franklin"/>
              </a:rPr>
              <a:t>. </a:t>
            </a:r>
            <a:r>
              <a:rPr lang="nl-BE" sz="1600"/>
              <a:t>Turnen </a:t>
            </a:r>
            <a:r>
              <a:rPr lang="nl-BE" sz="1600" b="0" i="0" u="none" strike="noStrike" cap="none">
                <a:solidFill>
                  <a:schemeClr val="accent4"/>
                </a:solidFill>
                <a:latin typeface="Libre Franklin"/>
                <a:ea typeface="Libre Franklin"/>
                <a:cs typeface="Libre Franklin"/>
                <a:sym typeface="Libre Franklin"/>
              </a:rPr>
              <a:t>gebeurt bij onze turnjuf: </a:t>
            </a:r>
            <a:r>
              <a:rPr lang="nl-BE" sz="1600" b="1" i="0" u="none" strike="noStrike" cap="none">
                <a:solidFill>
                  <a:schemeClr val="accent4"/>
                </a:solidFill>
                <a:latin typeface="Libre Franklin"/>
                <a:ea typeface="Libre Franklin"/>
                <a:cs typeface="Libre Franklin"/>
                <a:sym typeface="Libre Franklin"/>
              </a:rPr>
              <a:t>juf Veerle.</a:t>
            </a:r>
            <a:endParaRPr sz="1600" b="0" i="0" u="none" strike="noStrike" cap="none">
              <a:solidFill>
                <a:schemeClr val="accent4"/>
              </a:solidFill>
              <a:latin typeface="Libre Franklin"/>
              <a:ea typeface="Libre Franklin"/>
              <a:cs typeface="Libre Franklin"/>
              <a:sym typeface="Libre Franklin"/>
            </a:endParaRPr>
          </a:p>
          <a:p>
            <a:pPr marL="450000" marR="0" lvl="0" indent="-323850" algn="l" rtl="0">
              <a:lnSpc>
                <a:spcPct val="115000"/>
              </a:lnSpc>
              <a:spcBef>
                <a:spcPts val="0"/>
              </a:spcBef>
              <a:spcAft>
                <a:spcPts val="0"/>
              </a:spcAft>
              <a:buClr>
                <a:srgbClr val="000000"/>
              </a:buClr>
              <a:buSzPts val="1500"/>
              <a:buFont typeface="Verdana"/>
              <a:buChar char="●"/>
            </a:pPr>
            <a:r>
              <a:rPr lang="nl-BE" sz="1600" b="0" i="0" u="none" strike="noStrike" cap="none">
                <a:solidFill>
                  <a:schemeClr val="accent4"/>
                </a:solidFill>
                <a:latin typeface="Libre Franklin"/>
                <a:ea typeface="Libre Franklin"/>
                <a:cs typeface="Libre Franklin"/>
                <a:sym typeface="Libre Franklin"/>
              </a:rPr>
              <a:t>Om de band met thuis graag zichtbaar te maken in de klas mogen jullie aan jullie </a:t>
            </a:r>
            <a:r>
              <a:rPr lang="nl-BE" sz="1600"/>
              <a:t>kleuter</a:t>
            </a:r>
            <a:r>
              <a:rPr lang="nl-BE" sz="1600" b="0" i="0" u="none" strike="noStrike" cap="none">
                <a:solidFill>
                  <a:schemeClr val="accent4"/>
                </a:solidFill>
                <a:latin typeface="Libre Franklin"/>
                <a:ea typeface="Libre Franklin"/>
                <a:cs typeface="Libre Franklin"/>
                <a:sym typeface="Libre Franklin"/>
              </a:rPr>
              <a:t> allerlei </a:t>
            </a:r>
            <a:r>
              <a:rPr lang="nl-BE" sz="1600" b="1" i="0" u="none" strike="noStrike" cap="none">
                <a:solidFill>
                  <a:schemeClr val="accent4"/>
                </a:solidFill>
                <a:latin typeface="Libre Franklin"/>
                <a:ea typeface="Libre Franklin"/>
                <a:cs typeface="Libre Franklin"/>
                <a:sym typeface="Libre Franklin"/>
              </a:rPr>
              <a:t>foto’s</a:t>
            </a:r>
            <a:r>
              <a:rPr lang="nl-BE" sz="1600" b="0" i="0" u="none" strike="noStrike" cap="none">
                <a:solidFill>
                  <a:schemeClr val="accent4"/>
                </a:solidFill>
                <a:latin typeface="Libre Franklin"/>
                <a:ea typeface="Libre Franklin"/>
                <a:cs typeface="Libre Franklin"/>
                <a:sym typeface="Libre Franklin"/>
              </a:rPr>
              <a:t> meegeven naar de klas van de personen, dieren die h</a:t>
            </a:r>
            <a:r>
              <a:rPr lang="nl-BE" sz="1600"/>
              <a:t>e</a:t>
            </a:r>
            <a:r>
              <a:rPr lang="nl-BE" sz="1600" b="0" i="0" u="none" strike="noStrike" cap="none">
                <a:solidFill>
                  <a:schemeClr val="accent4"/>
                </a:solidFill>
                <a:latin typeface="Libre Franklin"/>
                <a:ea typeface="Libre Franklin"/>
                <a:cs typeface="Libre Franklin"/>
                <a:sym typeface="Libre Franklin"/>
              </a:rPr>
              <a:t>n dierbaar zijn. </a:t>
            </a:r>
            <a:r>
              <a:rPr lang="nl-BE" sz="1600" b="1" i="0" u="none" strike="noStrike" cap="none">
                <a:solidFill>
                  <a:schemeClr val="accent4"/>
                </a:solidFill>
                <a:latin typeface="Libre Franklin"/>
                <a:ea typeface="Libre Franklin"/>
                <a:cs typeface="Libre Franklin"/>
                <a:sym typeface="Libre Franklin"/>
              </a:rPr>
              <a:t>Opa’s, oma’s, ouders, broer(s)</a:t>
            </a:r>
            <a:r>
              <a:rPr lang="nl-BE" sz="1600" b="1"/>
              <a:t>,</a:t>
            </a:r>
            <a:r>
              <a:rPr lang="nl-BE" sz="1600" b="1" i="0" u="none" strike="noStrike" cap="none">
                <a:solidFill>
                  <a:schemeClr val="accent4"/>
                </a:solidFill>
                <a:latin typeface="Libre Franklin"/>
                <a:ea typeface="Libre Franklin"/>
                <a:cs typeface="Libre Franklin"/>
                <a:sym typeface="Libre Franklin"/>
              </a:rPr>
              <a:t>zus(sen), huisdiertje(s).</a:t>
            </a:r>
            <a:r>
              <a:rPr lang="nl-BE" sz="1600" b="0" i="0" u="none" strike="noStrike" cap="none">
                <a:solidFill>
                  <a:schemeClr val="accent4"/>
                </a:solidFill>
                <a:latin typeface="Libre Franklin"/>
                <a:ea typeface="Libre Franklin"/>
                <a:cs typeface="Libre Franklin"/>
                <a:sym typeface="Libre Franklin"/>
              </a:rPr>
              <a:t> We geven d</a:t>
            </a:r>
            <a:r>
              <a:rPr lang="nl-BE" sz="1600"/>
              <a:t>eze</a:t>
            </a:r>
            <a:r>
              <a:rPr lang="nl-BE" sz="1600" b="0" i="0" u="none" strike="noStrike" cap="none">
                <a:solidFill>
                  <a:schemeClr val="accent4"/>
                </a:solidFill>
                <a:latin typeface="Libre Franklin"/>
                <a:ea typeface="Libre Franklin"/>
                <a:cs typeface="Libre Franklin"/>
                <a:sym typeface="Libre Franklin"/>
              </a:rPr>
              <a:t> dan een mooi plaatsje in de klas. </a:t>
            </a:r>
            <a:endParaRPr/>
          </a:p>
          <a:p>
            <a:pPr marL="450000" marR="0" lvl="0" indent="-330200" algn="l" rtl="0">
              <a:lnSpc>
                <a:spcPct val="115000"/>
              </a:lnSpc>
              <a:spcBef>
                <a:spcPts val="0"/>
              </a:spcBef>
              <a:spcAft>
                <a:spcPts val="0"/>
              </a:spcAft>
              <a:buClr>
                <a:schemeClr val="accent4"/>
              </a:buClr>
              <a:buSzPts val="1600"/>
              <a:buFont typeface="Libre Franklin"/>
              <a:buChar char="●"/>
            </a:pPr>
            <a:r>
              <a:rPr lang="nl-BE" sz="1600" b="0" i="0" u="none" strike="noStrike" cap="none">
                <a:solidFill>
                  <a:schemeClr val="accent4"/>
                </a:solidFill>
                <a:latin typeface="Libre Franklin"/>
                <a:ea typeface="Libre Franklin"/>
                <a:cs typeface="Libre Franklin"/>
                <a:sym typeface="Libre Franklin"/>
              </a:rPr>
              <a:t>We leggen graag de nadruk op </a:t>
            </a:r>
            <a:r>
              <a:rPr lang="nl-BE" sz="1600" b="1" i="0" u="none" strike="noStrike" cap="none">
                <a:solidFill>
                  <a:schemeClr val="accent4"/>
                </a:solidFill>
                <a:latin typeface="Libre Franklin"/>
                <a:ea typeface="Libre Franklin"/>
                <a:cs typeface="Libre Franklin"/>
                <a:sym typeface="Libre Franklin"/>
              </a:rPr>
              <a:t>zelfstandigheid</a:t>
            </a:r>
            <a:r>
              <a:rPr lang="nl-BE" sz="1600" b="0" i="0" u="none" strike="noStrike" cap="none">
                <a:solidFill>
                  <a:schemeClr val="accent4"/>
                </a:solidFill>
                <a:latin typeface="Libre Franklin"/>
                <a:ea typeface="Libre Franklin"/>
                <a:cs typeface="Libre Franklin"/>
                <a:sym typeface="Libre Franklin"/>
              </a:rPr>
              <a:t>:</a:t>
            </a:r>
            <a:endParaRPr sz="1600" b="0" i="0" u="none" strike="noStrike" cap="none">
              <a:solidFill>
                <a:schemeClr val="accent4"/>
              </a:solidFill>
              <a:latin typeface="Libre Franklin"/>
              <a:ea typeface="Libre Franklin"/>
              <a:cs typeface="Libre Franklin"/>
              <a:sym typeface="Libre Franklin"/>
            </a:endParaRPr>
          </a:p>
          <a:p>
            <a:pPr marL="450000" marR="0" lvl="0" indent="-228600" algn="l" rtl="0">
              <a:lnSpc>
                <a:spcPct val="115000"/>
              </a:lnSpc>
              <a:spcBef>
                <a:spcPts val="0"/>
              </a:spcBef>
              <a:spcAft>
                <a:spcPts val="0"/>
              </a:spcAft>
              <a:buClr>
                <a:srgbClr val="000000"/>
              </a:buClr>
              <a:buSzPts val="1600"/>
              <a:buFont typeface="Arial"/>
              <a:buNone/>
            </a:pPr>
            <a:r>
              <a:rPr lang="nl-BE" sz="1600" b="1" i="0" u="none" strike="noStrike" cap="none">
                <a:solidFill>
                  <a:schemeClr val="accent4"/>
                </a:solidFill>
                <a:latin typeface="Libre Franklin"/>
                <a:ea typeface="Libre Franklin"/>
                <a:cs typeface="Libre Franklin"/>
                <a:sym typeface="Libre Franklin"/>
              </a:rPr>
              <a:t>      voorzie uw kleuter van gemakkelijke kledij</a:t>
            </a:r>
            <a:r>
              <a:rPr lang="nl-BE" sz="1600" b="0" i="0" u="none" strike="noStrike" cap="none">
                <a:solidFill>
                  <a:schemeClr val="accent4"/>
                </a:solidFill>
                <a:latin typeface="Libre Franklin"/>
                <a:ea typeface="Libre Franklin"/>
                <a:cs typeface="Libre Franklin"/>
                <a:sym typeface="Libre Franklin"/>
              </a:rPr>
              <a:t>, zodat </a:t>
            </a:r>
            <a:r>
              <a:rPr lang="nl-BE" sz="1600"/>
              <a:t>hij/zij </a:t>
            </a:r>
            <a:r>
              <a:rPr lang="nl-BE" sz="1600" b="0" i="0" u="none" strike="noStrike" cap="none">
                <a:solidFill>
                  <a:schemeClr val="accent4"/>
                </a:solidFill>
                <a:latin typeface="Libre Franklin"/>
                <a:ea typeface="Libre Franklin"/>
                <a:cs typeface="Libre Franklin"/>
                <a:sym typeface="Libre Franklin"/>
              </a:rPr>
              <a:t> zichzelf </a:t>
            </a:r>
            <a:r>
              <a:rPr lang="nl-BE" sz="1600" b="1" i="0" u="none" strike="noStrike" cap="none">
                <a:solidFill>
                  <a:schemeClr val="accent4"/>
                </a:solidFill>
                <a:latin typeface="Libre Franklin"/>
                <a:ea typeface="Libre Franklin"/>
                <a:cs typeface="Libre Franklin"/>
                <a:sym typeface="Libre Franklin"/>
              </a:rPr>
              <a:t>aan- en uit kan kleden </a:t>
            </a:r>
            <a:r>
              <a:rPr lang="nl-BE" sz="1600" b="0" i="0" u="none" strike="noStrike" cap="none">
                <a:solidFill>
                  <a:schemeClr val="accent4"/>
                </a:solidFill>
                <a:latin typeface="Libre Franklin"/>
                <a:ea typeface="Libre Franklin"/>
                <a:cs typeface="Libre Franklin"/>
                <a:sym typeface="Libre Franklin"/>
              </a:rPr>
              <a:t>en  “ongelukjes” zoveel  </a:t>
            </a:r>
            <a:endParaRPr/>
          </a:p>
          <a:p>
            <a:pPr marL="450000" marR="0" lvl="0" indent="-228600" algn="l" rtl="0">
              <a:lnSpc>
                <a:spcPct val="115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      mogelijk vermeden kunnen worden.</a:t>
            </a:r>
            <a:endParaRPr/>
          </a:p>
          <a:p>
            <a:pPr marL="450000" marR="0" lvl="0" indent="-228600" algn="l" rtl="0">
              <a:lnSpc>
                <a:spcPct val="115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      In de </a:t>
            </a:r>
            <a:r>
              <a:rPr lang="nl-BE" sz="1600" b="1" i="0" u="none" strike="noStrike" cap="none">
                <a:solidFill>
                  <a:schemeClr val="accent4"/>
                </a:solidFill>
                <a:latin typeface="Libre Franklin"/>
                <a:ea typeface="Libre Franklin"/>
                <a:cs typeface="Libre Franklin"/>
                <a:sym typeface="Libre Franklin"/>
              </a:rPr>
              <a:t>winter</a:t>
            </a:r>
            <a:r>
              <a:rPr lang="nl-BE" sz="1600" b="0" i="0" u="none" strike="noStrike" cap="none">
                <a:solidFill>
                  <a:schemeClr val="accent4"/>
                </a:solidFill>
                <a:latin typeface="Libre Franklin"/>
                <a:ea typeface="Libre Franklin"/>
                <a:cs typeface="Libre Franklin"/>
                <a:sym typeface="Libre Franklin"/>
              </a:rPr>
              <a:t> zijn </a:t>
            </a:r>
            <a:r>
              <a:rPr lang="nl-BE" sz="1600" b="1" i="0" u="none" strike="noStrike" cap="none">
                <a:solidFill>
                  <a:schemeClr val="accent4"/>
                </a:solidFill>
                <a:latin typeface="Libre Franklin"/>
                <a:ea typeface="Libre Franklin"/>
                <a:cs typeface="Libre Franklin"/>
                <a:sym typeface="Libre Franklin"/>
              </a:rPr>
              <a:t>wanten</a:t>
            </a:r>
            <a:r>
              <a:rPr lang="nl-BE" sz="1600" b="0" i="0" u="none" strike="noStrike" cap="none">
                <a:solidFill>
                  <a:schemeClr val="accent4"/>
                </a:solidFill>
                <a:latin typeface="Libre Franklin"/>
                <a:ea typeface="Libre Franklin"/>
                <a:cs typeface="Libre Franklin"/>
                <a:sym typeface="Libre Franklin"/>
              </a:rPr>
              <a:t> </a:t>
            </a:r>
            <a:r>
              <a:rPr lang="nl-BE" sz="1600"/>
              <a:t>gemakkelijker dan</a:t>
            </a:r>
            <a:r>
              <a:rPr lang="nl-BE" sz="1600" b="0" i="0" u="none" strike="noStrike" cap="none">
                <a:solidFill>
                  <a:schemeClr val="accent4"/>
                </a:solidFill>
                <a:latin typeface="Libre Franklin"/>
                <a:ea typeface="Libre Franklin"/>
                <a:cs typeface="Libre Franklin"/>
                <a:sym typeface="Libre Franklin"/>
              </a:rPr>
              <a:t> handschoenen.           </a:t>
            </a:r>
            <a:endParaRPr/>
          </a:p>
          <a:p>
            <a:pPr marL="450000" marR="0" lvl="0" indent="-228600" algn="l" rtl="0">
              <a:lnSpc>
                <a:spcPct val="115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      </a:t>
            </a:r>
            <a:endParaRPr sz="1600" b="0" i="0" u="none" strike="noStrike" cap="none">
              <a:solidFill>
                <a:schemeClr val="accent4"/>
              </a:solidFill>
              <a:latin typeface="Libre Franklin"/>
              <a:ea typeface="Libre Franklin"/>
              <a:cs typeface="Libre Franklin"/>
              <a:sym typeface="Libre Franklin"/>
            </a:endParaRPr>
          </a:p>
          <a:p>
            <a:pPr marL="450000" marR="0" lvl="0" indent="-228600" algn="l" rtl="0">
              <a:lnSpc>
                <a:spcPct val="115000"/>
              </a:lnSpc>
              <a:spcBef>
                <a:spcPts val="0"/>
              </a:spcBef>
              <a:spcAft>
                <a:spcPts val="0"/>
              </a:spcAft>
              <a:buClr>
                <a:schemeClr val="accent4"/>
              </a:buClr>
              <a:buSzPts val="1400"/>
              <a:buFont typeface="Arial"/>
              <a:buNone/>
            </a:pPr>
            <a:endParaRPr sz="1600" b="0" i="0" u="none" strike="noStrike" cap="none">
              <a:solidFill>
                <a:schemeClr val="accent4"/>
              </a:solidFill>
              <a:latin typeface="Libre Franklin"/>
              <a:ea typeface="Libre Franklin"/>
              <a:cs typeface="Libre Franklin"/>
              <a:sym typeface="Libre Franklin"/>
            </a:endParaRPr>
          </a:p>
          <a:p>
            <a:pPr marL="450000" marR="0" lvl="0" indent="-228600" algn="l" rtl="0">
              <a:lnSpc>
                <a:spcPct val="115000"/>
              </a:lnSpc>
              <a:spcBef>
                <a:spcPts val="0"/>
              </a:spcBef>
              <a:spcAft>
                <a:spcPts val="0"/>
              </a:spcAft>
              <a:buClr>
                <a:schemeClr val="accent4"/>
              </a:buClr>
              <a:buSzPts val="1400"/>
              <a:buFont typeface="Arial"/>
              <a:buNone/>
            </a:pPr>
            <a:endParaRPr sz="1600" b="0" i="0" u="none" strike="noStrike" cap="none">
              <a:solidFill>
                <a:srgbClr val="000000"/>
              </a:solidFill>
              <a:latin typeface="Libre Franklin"/>
              <a:ea typeface="Libre Franklin"/>
              <a:cs typeface="Libre Franklin"/>
              <a:sym typeface="Libre Franklin"/>
            </a:endParaRPr>
          </a:p>
          <a:p>
            <a:pPr marL="450000" marR="0" lvl="0" indent="-228600" algn="ctr" rtl="0">
              <a:lnSpc>
                <a:spcPct val="90000"/>
              </a:lnSpc>
              <a:spcBef>
                <a:spcPts val="1000"/>
              </a:spcBef>
              <a:spcAft>
                <a:spcPts val="0"/>
              </a:spcAft>
              <a:buClr>
                <a:schemeClr val="accent4"/>
              </a:buClr>
              <a:buSzPts val="1400"/>
              <a:buFont typeface="Arial"/>
              <a:buNone/>
            </a:pPr>
            <a:endParaRPr sz="1400" b="0" i="0" u="none" strike="noStrike" cap="none">
              <a:solidFill>
                <a:schemeClr val="accent4"/>
              </a:solidFill>
              <a:latin typeface="Libre Franklin"/>
              <a:ea typeface="Libre Franklin"/>
              <a:cs typeface="Libre Franklin"/>
              <a:sym typeface="Libre Franklin"/>
            </a:endParaRPr>
          </a:p>
        </p:txBody>
      </p:sp>
      <p:pic>
        <p:nvPicPr>
          <p:cNvPr id="790" name="Google Shape;790;p53"/>
          <p:cNvPicPr preferRelativeResize="0"/>
          <p:nvPr/>
        </p:nvPicPr>
        <p:blipFill rotWithShape="1">
          <a:blip r:embed="rId3">
            <a:alphaModFix/>
          </a:blip>
          <a:srcRect/>
          <a:stretch/>
        </p:blipFill>
        <p:spPr>
          <a:xfrm>
            <a:off x="8641065" y="5330574"/>
            <a:ext cx="1132420" cy="1469701"/>
          </a:xfrm>
          <a:prstGeom prst="rect">
            <a:avLst/>
          </a:prstGeom>
          <a:noFill/>
          <a:ln>
            <a:noFill/>
          </a:ln>
        </p:spPr>
      </p:pic>
      <p:pic>
        <p:nvPicPr>
          <p:cNvPr id="791" name="Google Shape;791;p53" descr="Afbeelding met binnen, kind, jongen, jong&#10;&#10;Automatisch gegenereerde beschrijving"/>
          <p:cNvPicPr preferRelativeResize="0"/>
          <p:nvPr/>
        </p:nvPicPr>
        <p:blipFill rotWithShape="1">
          <a:blip r:embed="rId4">
            <a:alphaModFix/>
          </a:blip>
          <a:srcRect/>
          <a:stretch/>
        </p:blipFill>
        <p:spPr>
          <a:xfrm>
            <a:off x="884255" y="2103493"/>
            <a:ext cx="3386294" cy="451505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p54"/>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14</a:t>
            </a:fld>
            <a:endParaRPr/>
          </a:p>
        </p:txBody>
      </p:sp>
      <p:sp>
        <p:nvSpPr>
          <p:cNvPr id="797" name="Google Shape;797;p54"/>
          <p:cNvSpPr txBox="1">
            <a:spLocks noGrp="1"/>
          </p:cNvSpPr>
          <p:nvPr>
            <p:ph type="title"/>
          </p:nvPr>
        </p:nvSpPr>
        <p:spPr>
          <a:xfrm rot="-360025">
            <a:off x="40365" y="500040"/>
            <a:ext cx="6072571" cy="1091967"/>
          </a:xfrm>
          <a:prstGeom prst="rect">
            <a:avLst/>
          </a:prstGeom>
          <a:gradFill>
            <a:gsLst>
              <a:gs pos="0">
                <a:schemeClr val="accent1"/>
              </a:gs>
              <a:gs pos="9000">
                <a:schemeClr val="accent1"/>
              </a:gs>
              <a:gs pos="100000">
                <a:schemeClr val="accent2"/>
              </a:gs>
            </a:gsLst>
            <a:lin ang="360000"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3200"/>
              <a:buFont typeface="Comic Sans MS"/>
              <a:buNone/>
            </a:pPr>
            <a:r>
              <a:rPr lang="nl-BE" sz="3200"/>
              <a:t>Contact ouders en school</a:t>
            </a:r>
            <a:endParaRPr/>
          </a:p>
        </p:txBody>
      </p:sp>
      <p:sp>
        <p:nvSpPr>
          <p:cNvPr id="798" name="Google Shape;798;p54"/>
          <p:cNvSpPr txBox="1"/>
          <p:nvPr/>
        </p:nvSpPr>
        <p:spPr>
          <a:xfrm>
            <a:off x="186800" y="1854575"/>
            <a:ext cx="6714600" cy="508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rgbClr val="434343"/>
                </a:solidFill>
                <a:latin typeface="Libre Franklin"/>
                <a:ea typeface="Libre Franklin"/>
                <a:cs typeface="Libre Franklin"/>
                <a:sym typeface="Libre Franklin"/>
              </a:rPr>
              <a:t>Om een zo goed mogelijk contact te onderhouden tussen de school en de ouders, heeft de directie samen met de kleuterjuffen enkele activiteiten gepland. </a:t>
            </a:r>
            <a:endParaRPr sz="1600" b="0" i="0" u="none" strike="noStrike" cap="none">
              <a:solidFill>
                <a:srgbClr val="43434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434343"/>
              </a:solidFill>
              <a:latin typeface="Libre Franklin"/>
              <a:ea typeface="Libre Franklin"/>
              <a:cs typeface="Libre Franklin"/>
              <a:sym typeface="Libre Franklin"/>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Heen - en weer map</a:t>
            </a:r>
            <a:r>
              <a:rPr lang="nl-BE" sz="1550" b="0" i="0" u="none" strike="noStrike" cap="none">
                <a:solidFill>
                  <a:srgbClr val="434343"/>
                </a:solidFill>
                <a:latin typeface="Libre Franklin"/>
                <a:ea typeface="Libre Franklin"/>
                <a:cs typeface="Libre Franklin"/>
                <a:sym typeface="Libre Franklin"/>
              </a:rPr>
              <a:t> tussen klasjuf en ouders.</a:t>
            </a:r>
            <a:endParaRPr sz="1550" b="0" i="0" u="none" strike="noStrike" cap="none">
              <a:solidFill>
                <a:srgbClr val="434343"/>
              </a:solidFill>
              <a:latin typeface="Libre Franklin"/>
              <a:ea typeface="Libre Franklin"/>
              <a:cs typeface="Libre Franklin"/>
              <a:sym typeface="Libre Franklin"/>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In september is er een </a:t>
            </a:r>
            <a:r>
              <a:rPr lang="nl-BE" sz="1550" b="1" i="0" u="none" strike="noStrike" cap="none">
                <a:solidFill>
                  <a:srgbClr val="434343"/>
                </a:solidFill>
                <a:latin typeface="Libre Franklin"/>
                <a:ea typeface="Libre Franklin"/>
                <a:cs typeface="Libre Franklin"/>
                <a:sym typeface="Libre Franklin"/>
              </a:rPr>
              <a:t>infoavond </a:t>
            </a:r>
            <a:r>
              <a:rPr lang="nl-BE" sz="1550" b="0" i="0" u="none" strike="noStrike" cap="none">
                <a:solidFill>
                  <a:srgbClr val="434343"/>
                </a:solidFill>
                <a:latin typeface="Libre Franklin"/>
                <a:ea typeface="Libre Franklin"/>
                <a:cs typeface="Libre Franklin"/>
                <a:sym typeface="Libre Franklin"/>
              </a:rPr>
              <a:t>voorzien, waarbij uitleg gegeven wordt door de kleuterjuffen. Hier kunnen ouders ook eventuele vragen stellen en bijkomende inlichtingen verkrijgen van de juffen en directie. </a:t>
            </a:r>
            <a:endParaRPr sz="1550" b="0" i="0" u="none" strike="noStrike" cap="none">
              <a:solidFill>
                <a:srgbClr val="434343"/>
              </a:solidFill>
              <a:latin typeface="Arial"/>
              <a:ea typeface="Arial"/>
              <a:cs typeface="Arial"/>
              <a:sym typeface="Arial"/>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Voor iedere vakantieperiode is er een </a:t>
            </a:r>
            <a:r>
              <a:rPr lang="nl-BE" sz="1550" b="1" i="0" u="none" strike="noStrike" cap="none">
                <a:solidFill>
                  <a:srgbClr val="434343"/>
                </a:solidFill>
                <a:latin typeface="Libre Franklin"/>
                <a:ea typeface="Libre Franklin"/>
                <a:cs typeface="Libre Franklin"/>
                <a:sym typeface="Libre Franklin"/>
              </a:rPr>
              <a:t>instapdag </a:t>
            </a:r>
            <a:r>
              <a:rPr lang="nl-BE" sz="1550" b="0" i="0" u="none" strike="noStrike" cap="none">
                <a:solidFill>
                  <a:srgbClr val="434343"/>
                </a:solidFill>
                <a:latin typeface="Libre Franklin"/>
                <a:ea typeface="Libre Franklin"/>
                <a:cs typeface="Libre Franklin"/>
                <a:sym typeface="Libre Franklin"/>
              </a:rPr>
              <a:t>voorzien. Zo hebben nieuwe kleuters de kans eens een schooldag mee te beleven, samen met hun nieuwe vriendjes. </a:t>
            </a:r>
            <a:endParaRPr sz="1550" b="0" i="0" u="none" strike="noStrike" cap="none">
              <a:solidFill>
                <a:srgbClr val="434343"/>
              </a:solidFill>
              <a:latin typeface="Arial"/>
              <a:ea typeface="Arial"/>
              <a:cs typeface="Arial"/>
              <a:sym typeface="Arial"/>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In de loop van het schooljaar zijn er 2 à 3 </a:t>
            </a:r>
            <a:r>
              <a:rPr lang="nl-BE" sz="1550" b="1" i="0" u="none" strike="noStrike" cap="none">
                <a:solidFill>
                  <a:srgbClr val="434343"/>
                </a:solidFill>
                <a:latin typeface="Libre Franklin"/>
                <a:ea typeface="Libre Franklin"/>
                <a:cs typeface="Libre Franklin"/>
                <a:sym typeface="Libre Franklin"/>
              </a:rPr>
              <a:t>oudercontactavonden</a:t>
            </a:r>
            <a:r>
              <a:rPr lang="nl-BE" sz="1550" b="0" i="0" u="none" strike="noStrike" cap="none">
                <a:solidFill>
                  <a:srgbClr val="434343"/>
                </a:solidFill>
                <a:latin typeface="Libre Franklin"/>
                <a:ea typeface="Libre Franklin"/>
                <a:cs typeface="Libre Franklin"/>
                <a:sym typeface="Libre Franklin"/>
              </a:rPr>
              <a:t>. </a:t>
            </a:r>
            <a:endParaRPr sz="1550" b="0" i="0" u="none" strike="noStrike" cap="none">
              <a:solidFill>
                <a:srgbClr val="434343"/>
              </a:solidFill>
              <a:latin typeface="Arial"/>
              <a:ea typeface="Arial"/>
              <a:cs typeface="Arial"/>
              <a:sym typeface="Arial"/>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0" i="0" u="none" strike="noStrike" cap="none">
                <a:solidFill>
                  <a:srgbClr val="434343"/>
                </a:solidFill>
                <a:latin typeface="Libre Franklin"/>
                <a:ea typeface="Libre Franklin"/>
                <a:cs typeface="Libre Franklin"/>
                <a:sym typeface="Libre Franklin"/>
              </a:rPr>
              <a:t>Ook organiseren we 2 à 3 </a:t>
            </a:r>
            <a:r>
              <a:rPr lang="nl-BE" sz="1550" b="1" i="0" u="none" strike="noStrike" cap="none">
                <a:solidFill>
                  <a:srgbClr val="434343"/>
                </a:solidFill>
                <a:latin typeface="Libre Franklin"/>
                <a:ea typeface="Libre Franklin"/>
                <a:cs typeface="Libre Franklin"/>
                <a:sym typeface="Libre Franklin"/>
              </a:rPr>
              <a:t>peuterkijkavonden </a:t>
            </a:r>
            <a:r>
              <a:rPr lang="nl-BE" sz="1550" b="0" i="0" u="none" strike="noStrike" cap="none">
                <a:solidFill>
                  <a:srgbClr val="434343"/>
                </a:solidFill>
                <a:latin typeface="Libre Franklin"/>
                <a:ea typeface="Libre Franklin"/>
                <a:cs typeface="Libre Franklin"/>
                <a:sym typeface="Libre Franklin"/>
              </a:rPr>
              <a:t>doorheen het jaar. Ouders die nieuwsgierig zijn naar de werking van de school zijn welkom! </a:t>
            </a:r>
            <a:endParaRPr sz="1550" b="0" i="0" u="none" strike="noStrike" cap="none">
              <a:solidFill>
                <a:srgbClr val="434343"/>
              </a:solidFill>
              <a:latin typeface="Libre Franklin"/>
              <a:ea typeface="Libre Franklin"/>
              <a:cs typeface="Libre Franklin"/>
              <a:sym typeface="Libre Franklin"/>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GIMME</a:t>
            </a:r>
            <a:r>
              <a:rPr lang="nl-BE" sz="1550" b="0" i="0" u="none" strike="noStrike" cap="none">
                <a:solidFill>
                  <a:srgbClr val="434343"/>
                </a:solidFill>
                <a:latin typeface="Libre Franklin"/>
                <a:ea typeface="Libre Franklin"/>
                <a:cs typeface="Libre Franklin"/>
                <a:sym typeface="Libre Franklin"/>
              </a:rPr>
              <a:t>: Is een digitaal platform waarbij alle nieuwsbrieven, themabrieven, foto’s,  nieuwtjes worden doorgestuurd naar alle ouders. </a:t>
            </a:r>
            <a:endParaRPr sz="1550" b="0" i="0" u="none" strike="noStrike" cap="none">
              <a:solidFill>
                <a:srgbClr val="434343"/>
              </a:solidFill>
              <a:latin typeface="Libre Franklin"/>
              <a:ea typeface="Libre Franklin"/>
              <a:cs typeface="Libre Franklin"/>
              <a:sym typeface="Libre Franklin"/>
            </a:endParaRPr>
          </a:p>
          <a:p>
            <a:pPr marL="457200" marR="0" lvl="0" indent="-327025" algn="l" rtl="0">
              <a:lnSpc>
                <a:spcPct val="100000"/>
              </a:lnSpc>
              <a:spcBef>
                <a:spcPts val="0"/>
              </a:spcBef>
              <a:spcAft>
                <a:spcPts val="0"/>
              </a:spcAft>
              <a:buClr>
                <a:srgbClr val="434343"/>
              </a:buClr>
              <a:buSzPts val="1550"/>
              <a:buFont typeface="Libre Franklin"/>
              <a:buChar char="•"/>
            </a:pPr>
            <a:r>
              <a:rPr lang="nl-BE" sz="1550" b="1" i="0" u="none" strike="noStrike" cap="none">
                <a:solidFill>
                  <a:srgbClr val="434343"/>
                </a:solidFill>
                <a:latin typeface="Libre Franklin"/>
                <a:ea typeface="Libre Franklin"/>
                <a:cs typeface="Libre Franklin"/>
                <a:sym typeface="Libre Franklin"/>
              </a:rPr>
              <a:t>Facebookpagina</a:t>
            </a:r>
            <a:r>
              <a:rPr lang="nl-BE" sz="1550" b="0" i="0" u="none" strike="noStrike" cap="none">
                <a:solidFill>
                  <a:srgbClr val="434343"/>
                </a:solidFill>
                <a:latin typeface="Libre Franklin"/>
                <a:ea typeface="Libre Franklin"/>
                <a:cs typeface="Libre Franklin"/>
                <a:sym typeface="Libre Franklin"/>
              </a:rPr>
              <a:t>: ‘t klein schoolke</a:t>
            </a:r>
            <a:endParaRPr sz="1550" b="0" i="0" u="none" strike="noStrike" cap="none">
              <a:solidFill>
                <a:srgbClr val="434343"/>
              </a:solidFill>
              <a:latin typeface="Libre Franklin"/>
              <a:ea typeface="Libre Franklin"/>
              <a:cs typeface="Libre Franklin"/>
              <a:sym typeface="Libre Franklin"/>
            </a:endParaRPr>
          </a:p>
          <a:p>
            <a:pPr marL="457200" marR="0" lvl="0" indent="0" algn="l" rtl="0">
              <a:lnSpc>
                <a:spcPct val="100000"/>
              </a:lnSpc>
              <a:spcBef>
                <a:spcPts val="0"/>
              </a:spcBef>
              <a:spcAft>
                <a:spcPts val="0"/>
              </a:spcAft>
              <a:buNone/>
            </a:pPr>
            <a:endParaRPr sz="14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4"/>
              </a:solidFill>
              <a:latin typeface="Libre Franklin"/>
              <a:ea typeface="Libre Franklin"/>
              <a:cs typeface="Libre Franklin"/>
              <a:sym typeface="Libre Franklin"/>
            </a:endParaRPr>
          </a:p>
        </p:txBody>
      </p:sp>
      <p:pic>
        <p:nvPicPr>
          <p:cNvPr id="799" name="Google Shape;799;p54"/>
          <p:cNvPicPr preferRelativeResize="0"/>
          <p:nvPr/>
        </p:nvPicPr>
        <p:blipFill rotWithShape="1">
          <a:blip r:embed="rId3">
            <a:alphaModFix/>
          </a:blip>
          <a:srcRect/>
          <a:stretch/>
        </p:blipFill>
        <p:spPr>
          <a:xfrm>
            <a:off x="6970263" y="5138823"/>
            <a:ext cx="2428500" cy="1065975"/>
          </a:xfrm>
          <a:prstGeom prst="rect">
            <a:avLst/>
          </a:prstGeom>
          <a:noFill/>
          <a:ln>
            <a:noFill/>
          </a:ln>
        </p:spPr>
      </p:pic>
      <p:sp>
        <p:nvSpPr>
          <p:cNvPr id="800" name="Google Shape;800;p54"/>
          <p:cNvSpPr txBox="1"/>
          <p:nvPr/>
        </p:nvSpPr>
        <p:spPr>
          <a:xfrm>
            <a:off x="7885200" y="3530625"/>
            <a:ext cx="4306800" cy="13509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nl-BE" sz="1400" b="1" i="0" u="none" strike="noStrike" cap="none">
                <a:solidFill>
                  <a:srgbClr val="000000"/>
                </a:solidFill>
                <a:latin typeface="Libre Franklin"/>
                <a:ea typeface="Libre Franklin"/>
                <a:cs typeface="Libre Franklin"/>
                <a:sym typeface="Libre Franklin"/>
              </a:rPr>
              <a:t>⇒ N.a.v de nieuwe privacy wetgeving, kan u in elk inschrijvingsformulier een document terugvinden waar u kan aanduiden voor welke gelegenheden foto’s van uw kind wel of niet mogen worden gebruikt.</a:t>
            </a:r>
            <a:endParaRPr sz="1400" b="1" i="0" u="none" strike="noStrike" cap="none">
              <a:solidFill>
                <a:srgbClr val="000000"/>
              </a:solidFill>
              <a:latin typeface="Libre Franklin"/>
              <a:ea typeface="Libre Franklin"/>
              <a:cs typeface="Libre Franklin"/>
              <a:sym typeface="Libre Franklin"/>
            </a:endParaRPr>
          </a:p>
        </p:txBody>
      </p:sp>
      <p:pic>
        <p:nvPicPr>
          <p:cNvPr id="801" name="Google Shape;801;p54"/>
          <p:cNvPicPr preferRelativeResize="0"/>
          <p:nvPr/>
        </p:nvPicPr>
        <p:blipFill rotWithShape="1">
          <a:blip r:embed="rId4">
            <a:alphaModFix/>
          </a:blip>
          <a:srcRect/>
          <a:stretch/>
        </p:blipFill>
        <p:spPr>
          <a:xfrm>
            <a:off x="7085150" y="6156000"/>
            <a:ext cx="2198724" cy="582850"/>
          </a:xfrm>
          <a:prstGeom prst="rect">
            <a:avLst/>
          </a:prstGeom>
          <a:noFill/>
          <a:ln>
            <a:noFill/>
          </a:ln>
        </p:spPr>
      </p:pic>
      <p:pic>
        <p:nvPicPr>
          <p:cNvPr id="802" name="Google Shape;802;p54" descr="Afbeelding met kind, persoon, gras, jongen&#10;&#10;Automatisch gegenereerde beschrijving"/>
          <p:cNvPicPr preferRelativeResize="0"/>
          <p:nvPr/>
        </p:nvPicPr>
        <p:blipFill rotWithShape="1">
          <a:blip r:embed="rId5">
            <a:alphaModFix/>
          </a:blip>
          <a:srcRect/>
          <a:stretch/>
        </p:blipFill>
        <p:spPr>
          <a:xfrm rot="-359753">
            <a:off x="7163852" y="-211162"/>
            <a:ext cx="5143129" cy="31616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55"/>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15</a:t>
            </a:fld>
            <a:endParaRPr/>
          </a:p>
        </p:txBody>
      </p:sp>
      <p:sp>
        <p:nvSpPr>
          <p:cNvPr id="808" name="Google Shape;808;p55"/>
          <p:cNvSpPr txBox="1">
            <a:spLocks noGrp="1"/>
          </p:cNvSpPr>
          <p:nvPr>
            <p:ph type="title"/>
          </p:nvPr>
        </p:nvSpPr>
        <p:spPr>
          <a:xfrm rot="360000">
            <a:off x="8478582" y="1087499"/>
            <a:ext cx="3601646" cy="87923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Comic Sans MS"/>
              <a:buNone/>
            </a:pPr>
            <a:r>
              <a:rPr lang="nl-BE" sz="2800"/>
              <a:t>U kan ons altijd bereiken via: </a:t>
            </a:r>
            <a:endParaRPr/>
          </a:p>
        </p:txBody>
      </p:sp>
      <p:sp>
        <p:nvSpPr>
          <p:cNvPr id="809" name="Google Shape;809;p55"/>
          <p:cNvSpPr txBox="1">
            <a:spLocks noGrp="1"/>
          </p:cNvSpPr>
          <p:nvPr>
            <p:ph type="body" idx="2"/>
          </p:nvPr>
        </p:nvSpPr>
        <p:spPr>
          <a:xfrm>
            <a:off x="5448822" y="2152563"/>
            <a:ext cx="5714928" cy="2682483"/>
          </a:xfrm>
          <a:prstGeom prst="rect">
            <a:avLst/>
          </a:prstGeom>
          <a:noFill/>
          <a:ln>
            <a:noFill/>
          </a:ln>
        </p:spPr>
        <p:txBody>
          <a:bodyPr spcFirstLastPara="1" wrap="square" lIns="91425" tIns="45700" rIns="91425" bIns="45700" anchor="t" anchorCtr="0">
            <a:noAutofit/>
          </a:bodyPr>
          <a:lstStyle/>
          <a:p>
            <a:pPr marL="0" lvl="0" indent="0" algn="l" rtl="0">
              <a:lnSpc>
                <a:spcPct val="60000"/>
              </a:lnSpc>
              <a:spcBef>
                <a:spcPts val="0"/>
              </a:spcBef>
              <a:spcAft>
                <a:spcPts val="0"/>
              </a:spcAft>
              <a:buClr>
                <a:schemeClr val="accent2"/>
              </a:buClr>
              <a:buSzPts val="1665"/>
              <a:buNone/>
            </a:pPr>
            <a:endParaRPr sz="1190"/>
          </a:p>
          <a:p>
            <a:pPr marL="0" lvl="0" indent="0" algn="l" rtl="0">
              <a:lnSpc>
                <a:spcPct val="60000"/>
              </a:lnSpc>
              <a:spcBef>
                <a:spcPts val="600"/>
              </a:spcBef>
              <a:spcAft>
                <a:spcPts val="0"/>
              </a:spcAft>
              <a:buClr>
                <a:schemeClr val="accent2"/>
              </a:buClr>
              <a:buSzPts val="1665"/>
              <a:buNone/>
            </a:pPr>
            <a:r>
              <a:rPr lang="nl-BE" sz="1530"/>
              <a:t>Hoofdschool </a:t>
            </a:r>
            <a:endParaRPr sz="1530"/>
          </a:p>
          <a:p>
            <a:pPr marL="0" lvl="0" indent="0" algn="l" rtl="0">
              <a:lnSpc>
                <a:spcPct val="60000"/>
              </a:lnSpc>
              <a:spcBef>
                <a:spcPts val="600"/>
              </a:spcBef>
              <a:spcAft>
                <a:spcPts val="0"/>
              </a:spcAft>
              <a:buClr>
                <a:schemeClr val="accent2"/>
              </a:buClr>
              <a:buSzPts val="1665"/>
              <a:buNone/>
            </a:pPr>
            <a:r>
              <a:rPr lang="nl-BE" sz="1530"/>
              <a:t>Steenweg 41    </a:t>
            </a:r>
            <a:endParaRPr/>
          </a:p>
          <a:p>
            <a:pPr marL="0" lvl="0" indent="0" algn="l" rtl="0">
              <a:lnSpc>
                <a:spcPct val="60000"/>
              </a:lnSpc>
              <a:spcBef>
                <a:spcPts val="600"/>
              </a:spcBef>
              <a:spcAft>
                <a:spcPts val="0"/>
              </a:spcAft>
              <a:buClr>
                <a:schemeClr val="accent2"/>
              </a:buClr>
              <a:buSzPts val="1665"/>
              <a:buNone/>
            </a:pPr>
            <a:r>
              <a:rPr lang="nl-BE" sz="1530"/>
              <a:t>Asper 		                                                           09/384 40 28</a:t>
            </a:r>
            <a:endParaRPr sz="1530"/>
          </a:p>
          <a:p>
            <a:pPr marL="0" lvl="0" indent="0" algn="l" rtl="0">
              <a:lnSpc>
                <a:spcPct val="60000"/>
              </a:lnSpc>
              <a:spcBef>
                <a:spcPts val="600"/>
              </a:spcBef>
              <a:spcAft>
                <a:spcPts val="0"/>
              </a:spcAft>
              <a:buClr>
                <a:schemeClr val="accent2"/>
              </a:buClr>
              <a:buSzPts val="1665"/>
              <a:buNone/>
            </a:pPr>
            <a:endParaRPr sz="1530"/>
          </a:p>
          <a:p>
            <a:pPr marL="0" lvl="0" indent="0" algn="l" rtl="0">
              <a:lnSpc>
                <a:spcPct val="60000"/>
              </a:lnSpc>
              <a:spcBef>
                <a:spcPts val="600"/>
              </a:spcBef>
              <a:spcAft>
                <a:spcPts val="0"/>
              </a:spcAft>
              <a:buClr>
                <a:schemeClr val="accent2"/>
              </a:buClr>
              <a:buSzPts val="1665"/>
              <a:buNone/>
            </a:pPr>
            <a:r>
              <a:rPr lang="nl-BE" sz="1530" b="1" i="1">
                <a:highlight>
                  <a:srgbClr val="FFFF00"/>
                </a:highlight>
              </a:rPr>
              <a:t>‘T Klein schoolke 		                         </a:t>
            </a:r>
            <a:endParaRPr i="1">
              <a:highlight>
                <a:srgbClr val="FFFF00"/>
              </a:highlight>
            </a:endParaRPr>
          </a:p>
          <a:p>
            <a:pPr marL="0" lvl="0" indent="0" algn="l" rtl="0">
              <a:lnSpc>
                <a:spcPct val="60000"/>
              </a:lnSpc>
              <a:spcBef>
                <a:spcPts val="600"/>
              </a:spcBef>
              <a:spcAft>
                <a:spcPts val="0"/>
              </a:spcAft>
              <a:buClr>
                <a:schemeClr val="accent2"/>
              </a:buClr>
              <a:buSzPts val="1665"/>
              <a:buNone/>
            </a:pPr>
            <a:r>
              <a:rPr lang="nl-BE" sz="1530" b="1" i="1">
                <a:highlight>
                  <a:srgbClr val="FFFF00"/>
                </a:highlight>
              </a:rPr>
              <a:t>Stationstraat 69</a:t>
            </a:r>
            <a:endParaRPr i="1">
              <a:highlight>
                <a:srgbClr val="FFFF00"/>
              </a:highlight>
            </a:endParaRPr>
          </a:p>
          <a:p>
            <a:pPr marL="0" lvl="0" indent="0" algn="l" rtl="0">
              <a:lnSpc>
                <a:spcPct val="60000"/>
              </a:lnSpc>
              <a:spcBef>
                <a:spcPts val="600"/>
              </a:spcBef>
              <a:spcAft>
                <a:spcPts val="0"/>
              </a:spcAft>
              <a:buClr>
                <a:schemeClr val="accent2"/>
              </a:buClr>
              <a:buSzPts val="1665"/>
              <a:buNone/>
            </a:pPr>
            <a:r>
              <a:rPr lang="nl-BE" sz="1530" b="1" i="1">
                <a:highlight>
                  <a:srgbClr val="FFFF00"/>
                </a:highlight>
              </a:rPr>
              <a:t> Asper                                                                                 09/384 49 28</a:t>
            </a:r>
            <a:endParaRPr sz="1530" b="1" i="1">
              <a:highlight>
                <a:srgbClr val="FFFF00"/>
              </a:highlight>
            </a:endParaRPr>
          </a:p>
          <a:p>
            <a:pPr marL="0" lvl="0" indent="0" algn="l" rtl="0">
              <a:lnSpc>
                <a:spcPct val="60000"/>
              </a:lnSpc>
              <a:spcBef>
                <a:spcPts val="600"/>
              </a:spcBef>
              <a:spcAft>
                <a:spcPts val="0"/>
              </a:spcAft>
              <a:buClr>
                <a:schemeClr val="accent2"/>
              </a:buClr>
              <a:buSzPts val="1665"/>
              <a:buNone/>
            </a:pPr>
            <a:endParaRPr sz="1530" i="1" u="sng">
              <a:highlight>
                <a:srgbClr val="FFFF00"/>
              </a:highlight>
            </a:endParaRPr>
          </a:p>
          <a:p>
            <a:pPr marL="0" lvl="0" indent="0" algn="l" rtl="0">
              <a:lnSpc>
                <a:spcPct val="60000"/>
              </a:lnSpc>
              <a:spcBef>
                <a:spcPts val="600"/>
              </a:spcBef>
              <a:spcAft>
                <a:spcPts val="0"/>
              </a:spcAft>
              <a:buClr>
                <a:schemeClr val="accent2"/>
              </a:buClr>
              <a:buSzPts val="1665"/>
              <a:buNone/>
            </a:pPr>
            <a:r>
              <a:rPr lang="nl-BE" sz="1530"/>
              <a:t>De Kleutergaard  		</a:t>
            </a:r>
            <a:endParaRPr sz="1530"/>
          </a:p>
          <a:p>
            <a:pPr marL="0" lvl="0" indent="0" algn="l" rtl="0">
              <a:lnSpc>
                <a:spcPct val="60000"/>
              </a:lnSpc>
              <a:spcBef>
                <a:spcPts val="600"/>
              </a:spcBef>
              <a:spcAft>
                <a:spcPts val="0"/>
              </a:spcAft>
              <a:buClr>
                <a:schemeClr val="accent2"/>
              </a:buClr>
              <a:buSzPts val="1665"/>
              <a:buNone/>
            </a:pPr>
            <a:r>
              <a:rPr lang="nl-BE" sz="1530"/>
              <a:t>Gentweg 8 </a:t>
            </a:r>
            <a:endParaRPr/>
          </a:p>
          <a:p>
            <a:pPr marL="0" lvl="0" indent="0" algn="l" rtl="0">
              <a:lnSpc>
                <a:spcPct val="60000"/>
              </a:lnSpc>
              <a:spcBef>
                <a:spcPts val="600"/>
              </a:spcBef>
              <a:spcAft>
                <a:spcPts val="0"/>
              </a:spcAft>
              <a:buClr>
                <a:schemeClr val="accent2"/>
              </a:buClr>
              <a:buSzPts val="1665"/>
              <a:buNone/>
            </a:pPr>
            <a:r>
              <a:rPr lang="nl-BE" sz="1530"/>
              <a:t>Vurste                                                                              09/384 49 26</a:t>
            </a:r>
            <a:endParaRPr sz="1530"/>
          </a:p>
          <a:p>
            <a:pPr marL="0" lvl="0" indent="0" algn="l" rtl="0">
              <a:lnSpc>
                <a:spcPct val="60000"/>
              </a:lnSpc>
              <a:spcBef>
                <a:spcPts val="600"/>
              </a:spcBef>
              <a:spcAft>
                <a:spcPts val="0"/>
              </a:spcAft>
              <a:buClr>
                <a:schemeClr val="accent2"/>
              </a:buClr>
              <a:buSzPts val="1480"/>
              <a:buNone/>
            </a:pPr>
            <a:endParaRPr sz="1258"/>
          </a:p>
        </p:txBody>
      </p:sp>
      <p:sp>
        <p:nvSpPr>
          <p:cNvPr id="810" name="Google Shape;810;p55"/>
          <p:cNvSpPr txBox="1"/>
          <p:nvPr/>
        </p:nvSpPr>
        <p:spPr>
          <a:xfrm>
            <a:off x="5361140" y="4929930"/>
            <a:ext cx="6301510" cy="19697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Directie:  </a:t>
            </a:r>
            <a:r>
              <a:rPr lang="nl-BE" sz="1800" b="0" i="0" u="sng" strike="noStrike" cap="none">
                <a:solidFill>
                  <a:srgbClr val="666666"/>
                </a:solidFill>
                <a:latin typeface="Libre Franklin"/>
                <a:ea typeface="Libre Franklin"/>
                <a:cs typeface="Libre Franklin"/>
                <a:sym typeface="Libre Frankli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directie.vbasper@sgkruizinga.be</a:t>
            </a: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rgbClr val="666666"/>
                </a:solidFill>
                <a:latin typeface="Libre Franklin"/>
                <a:ea typeface="Libre Franklin"/>
                <a:cs typeface="Libre Franklin"/>
                <a:sym typeface="Libre Franklin"/>
              </a:rPr>
              <a:t>Website: </a:t>
            </a:r>
            <a:r>
              <a:rPr lang="nl-BE" sz="1800" b="0" i="0" u="sng" strike="noStrike" cap="none">
                <a:solidFill>
                  <a:srgbClr val="666666"/>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https://www.vbsasper.be/</a:t>
            </a:r>
            <a:endParaRPr sz="1800" b="0" i="0" u="none" strike="noStrike" cap="none">
              <a:solidFill>
                <a:srgbClr val="666666"/>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endParaRPr sz="1800" b="0" i="0" u="sng" strike="noStrike" cap="none">
              <a:solidFill>
                <a:srgbClr val="666666"/>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endParaRPr>
          </a:p>
          <a:p>
            <a:pPr marL="0" marR="0" lvl="0" indent="0" algn="l" rtl="0">
              <a:lnSpc>
                <a:spcPct val="100000"/>
              </a:lnSpc>
              <a:spcBef>
                <a:spcPts val="0"/>
              </a:spcBef>
              <a:spcAft>
                <a:spcPts val="0"/>
              </a:spcAft>
              <a:buNone/>
            </a:pPr>
            <a:r>
              <a:rPr lang="nl-BE" sz="1800" b="0" i="0" u="sng" strike="noStrike" cap="none">
                <a:solidFill>
                  <a:schemeClr val="dk2"/>
                </a:solidFill>
                <a:latin typeface="Arial"/>
                <a:ea typeface="Arial"/>
                <a:cs typeface="Arial"/>
                <a:sym typeface="Arial"/>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https://www.facebook.com/kleinschoolkedoetdespartacus/</a:t>
            </a:r>
            <a:r>
              <a:rPr lang="nl-BE" sz="1800" b="0" i="0" u="sng" strike="noStrike" cap="none">
                <a:solidFill>
                  <a:schemeClr val="dk2"/>
                </a:solidFill>
                <a:latin typeface="Arial"/>
                <a:ea typeface="Arial"/>
                <a:cs typeface="Arial"/>
                <a:sym typeface="Arial"/>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a:t>
            </a:r>
            <a:endParaRPr sz="1800" b="0" i="0" u="none" strike="noStrike" cap="none">
              <a:solidFill>
                <a:schemeClr val="dk2"/>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accent4"/>
              </a:solidFill>
              <a:latin typeface="Libre Franklin"/>
              <a:ea typeface="Libre Franklin"/>
              <a:cs typeface="Libre Franklin"/>
              <a:sym typeface="Libre Franklin"/>
            </a:endParaRPr>
          </a:p>
        </p:txBody>
      </p:sp>
      <p:pic>
        <p:nvPicPr>
          <p:cNvPr id="811" name="Google Shape;811;p55"/>
          <p:cNvPicPr preferRelativeResize="0"/>
          <p:nvPr/>
        </p:nvPicPr>
        <p:blipFill rotWithShape="1">
          <a:blip r:embed="rId7">
            <a:alphaModFix/>
          </a:blip>
          <a:srcRect/>
          <a:stretch/>
        </p:blipFill>
        <p:spPr>
          <a:xfrm>
            <a:off x="4647090" y="5990824"/>
            <a:ext cx="714050" cy="640250"/>
          </a:xfrm>
          <a:prstGeom prst="rect">
            <a:avLst/>
          </a:prstGeom>
          <a:noFill/>
          <a:ln>
            <a:noFill/>
          </a:ln>
        </p:spPr>
      </p:pic>
      <p:pic>
        <p:nvPicPr>
          <p:cNvPr id="812" name="Google Shape;812;p55" descr="Afbeelding met gras, buiten, kind, persoon&#10;&#10;Automatisch gegenereerde beschrijving"/>
          <p:cNvPicPr preferRelativeResize="0"/>
          <p:nvPr/>
        </p:nvPicPr>
        <p:blipFill rotWithShape="1">
          <a:blip r:embed="rId8">
            <a:alphaModFix/>
          </a:blip>
          <a:srcRect l="19157" t="13148" r="13369"/>
          <a:stretch/>
        </p:blipFill>
        <p:spPr>
          <a:xfrm rot="-206607">
            <a:off x="-104374" y="-114303"/>
            <a:ext cx="4869512" cy="470111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56"/>
          <p:cNvSpPr txBox="1">
            <a:spLocks noGrp="1"/>
          </p:cNvSpPr>
          <p:nvPr>
            <p:ph type="title"/>
          </p:nvPr>
        </p:nvSpPr>
        <p:spPr>
          <a:xfrm rot="840047">
            <a:off x="7359060" y="2046589"/>
            <a:ext cx="4740859" cy="130476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4950"/>
              <a:buFont typeface="Comic Sans MS"/>
              <a:buNone/>
            </a:pPr>
            <a:r>
              <a:rPr lang="nl-BE" sz="2400"/>
              <a:t>Wij kijken er alvast naar uit om jou te mogen ontmoeten!</a:t>
            </a:r>
            <a:endParaRPr/>
          </a:p>
        </p:txBody>
      </p:sp>
      <p:pic>
        <p:nvPicPr>
          <p:cNvPr id="819" name="Google Shape;819;p56" descr="Afbeelding met persoon, kleding, schoeisel, vrouw&#10;&#10;Automatisch gegenereerde beschrijving"/>
          <p:cNvPicPr preferRelativeResize="0"/>
          <p:nvPr/>
        </p:nvPicPr>
        <p:blipFill rotWithShape="1">
          <a:blip r:embed="rId3">
            <a:alphaModFix/>
          </a:blip>
          <a:srcRect l="2857" r="10841"/>
          <a:stretch/>
        </p:blipFill>
        <p:spPr>
          <a:xfrm>
            <a:off x="-1600" y="1096296"/>
            <a:ext cx="6052500" cy="5259900"/>
          </a:xfrm>
          <a:prstGeom prst="rect">
            <a:avLst/>
          </a:prstGeom>
          <a:noFill/>
          <a:ln>
            <a:noFill/>
          </a:ln>
        </p:spPr>
      </p:pic>
      <p:sp>
        <p:nvSpPr>
          <p:cNvPr id="820" name="Google Shape;820;p56"/>
          <p:cNvSpPr txBox="1">
            <a:spLocks noGrp="1"/>
          </p:cNvSpPr>
          <p:nvPr>
            <p:ph type="body" idx="1"/>
          </p:nvPr>
        </p:nvSpPr>
        <p:spPr>
          <a:xfrm rot="719985">
            <a:off x="8526437" y="4052855"/>
            <a:ext cx="3689624" cy="64287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600"/>
              </a:spcAft>
              <a:buClr>
                <a:schemeClr val="lt1"/>
              </a:buClr>
              <a:buSzPts val="2400"/>
              <a:buNone/>
            </a:pPr>
            <a:r>
              <a:rPr lang="nl-BE"/>
              <a:t>‘t KLEIN SCHOOLKE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42"/>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600"/>
              </a:spcAft>
              <a:buSzPts val="1600"/>
              <a:buNone/>
            </a:pPr>
            <a:fld id="{00000000-1234-1234-1234-123412341234}" type="slidenum">
              <a:rPr lang="nl-BE" sz="1400"/>
              <a:t>2</a:t>
            </a:fld>
            <a:endParaRPr sz="1400"/>
          </a:p>
        </p:txBody>
      </p:sp>
      <p:sp>
        <p:nvSpPr>
          <p:cNvPr id="657" name="Google Shape;657;p42"/>
          <p:cNvSpPr txBox="1">
            <a:spLocks noGrp="1"/>
          </p:cNvSpPr>
          <p:nvPr>
            <p:ph type="title"/>
          </p:nvPr>
        </p:nvSpPr>
        <p:spPr>
          <a:xfrm rot="-360115">
            <a:off x="727614" y="708237"/>
            <a:ext cx="3933562" cy="73452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4000"/>
              <a:buNone/>
            </a:pPr>
            <a:r>
              <a:rPr lang="nl-BE" b="1" i="0" u="none" strike="noStrike" cap="none">
                <a:latin typeface="Comic Sans MS"/>
                <a:ea typeface="Comic Sans MS"/>
                <a:cs typeface="Comic Sans MS"/>
                <a:sym typeface="Comic Sans MS"/>
              </a:rPr>
              <a:t>Inleiding </a:t>
            </a:r>
            <a:endParaRPr/>
          </a:p>
        </p:txBody>
      </p:sp>
      <p:pic>
        <p:nvPicPr>
          <p:cNvPr id="658" name="Google Shape;658;p42" descr="Afbeelding met gras, buiten, persoon, kind&#10;&#10;Automatisch gegenereerde beschrijving"/>
          <p:cNvPicPr preferRelativeResize="0"/>
          <p:nvPr/>
        </p:nvPicPr>
        <p:blipFill rotWithShape="1">
          <a:blip r:embed="rId3">
            <a:alphaModFix/>
          </a:blip>
          <a:srcRect t="7127" r="3" b="4571"/>
          <a:stretch/>
        </p:blipFill>
        <p:spPr>
          <a:xfrm rot="719982">
            <a:off x="6910146" y="5290"/>
            <a:ext cx="4280886" cy="5040205"/>
          </a:xfrm>
          <a:prstGeom prst="rect">
            <a:avLst/>
          </a:prstGeom>
          <a:noFill/>
          <a:ln>
            <a:noFill/>
          </a:ln>
        </p:spPr>
      </p:pic>
      <p:sp>
        <p:nvSpPr>
          <p:cNvPr id="659" name="Google Shape;659;p42"/>
          <p:cNvSpPr txBox="1"/>
          <p:nvPr/>
        </p:nvSpPr>
        <p:spPr>
          <a:xfrm>
            <a:off x="211875" y="1973775"/>
            <a:ext cx="6400800" cy="294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nl-BE">
                <a:solidFill>
                  <a:schemeClr val="accent4"/>
                </a:solidFill>
                <a:latin typeface="Libre Franklin"/>
                <a:ea typeface="Libre Franklin"/>
                <a:cs typeface="Libre Franklin"/>
                <a:sym typeface="Libre Franklin"/>
              </a:rPr>
              <a:t>I</a:t>
            </a:r>
            <a:r>
              <a:rPr lang="nl-BE" sz="1600">
                <a:solidFill>
                  <a:schemeClr val="accent4"/>
                </a:solidFill>
                <a:latin typeface="Libre Franklin"/>
                <a:ea typeface="Libre Franklin"/>
                <a:cs typeface="Libre Franklin"/>
                <a:sym typeface="Libre Franklin"/>
              </a:rPr>
              <a:t>s het uw eerste kindje dat straks naar school gaat? Dan hebt u waarschijnlijk heel wat vragen?</a:t>
            </a:r>
            <a:endParaRPr sz="1600">
              <a:solidFill>
                <a:schemeClr val="accent4"/>
              </a:solidFill>
              <a:latin typeface="Libre Franklin"/>
              <a:ea typeface="Libre Franklin"/>
              <a:cs typeface="Libre Franklin"/>
              <a:sym typeface="Libre Franklin"/>
            </a:endParaRPr>
          </a:p>
          <a:p>
            <a:pPr marL="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In deze brochure willen we daarop een antwoord geven, zodat u met een gerust hart de eerste schooldag tegemoet kunt gaan. </a:t>
            </a:r>
            <a:endParaRPr sz="1600">
              <a:solidFill>
                <a:schemeClr val="accent4"/>
              </a:solidFill>
              <a:latin typeface="Libre Franklin"/>
              <a:ea typeface="Libre Franklin"/>
              <a:cs typeface="Libre Franklin"/>
              <a:sym typeface="Libre Franklin"/>
            </a:endParaRPr>
          </a:p>
          <a:p>
            <a:pPr marL="0" lvl="0" indent="0" algn="l" rtl="0">
              <a:spcBef>
                <a:spcPts val="0"/>
              </a:spcBef>
              <a:spcAft>
                <a:spcPts val="0"/>
              </a:spcAft>
              <a:buNone/>
            </a:pPr>
            <a:endParaRPr sz="1600">
              <a:solidFill>
                <a:schemeClr val="accent4"/>
              </a:solidFill>
              <a:latin typeface="Libre Franklin"/>
              <a:ea typeface="Libre Franklin"/>
              <a:cs typeface="Libre Franklin"/>
              <a:sym typeface="Libre Franklin"/>
            </a:endParaRPr>
          </a:p>
          <a:p>
            <a:pPr marL="0" lvl="0" indent="0" algn="l" rtl="0">
              <a:spcBef>
                <a:spcPts val="0"/>
              </a:spcBef>
              <a:spcAft>
                <a:spcPts val="0"/>
              </a:spcAft>
              <a:buNone/>
            </a:pPr>
            <a:r>
              <a:rPr lang="nl-BE" sz="1600">
                <a:solidFill>
                  <a:schemeClr val="accent4"/>
                </a:solidFill>
                <a:latin typeface="Libre Franklin"/>
                <a:ea typeface="Libre Franklin"/>
                <a:cs typeface="Libre Franklin"/>
                <a:sym typeface="Libre Franklin"/>
              </a:rPr>
              <a:t>Verder vindt u ook wat algemene en praktische afspraken.</a:t>
            </a:r>
            <a:endParaRPr sz="1600">
              <a:solidFill>
                <a:schemeClr val="accent4"/>
              </a:solidFill>
              <a:latin typeface="Libre Franklin"/>
              <a:ea typeface="Libre Franklin"/>
              <a:cs typeface="Libre Franklin"/>
              <a:sym typeface="Libre Frankli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43"/>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3</a:t>
            </a:fld>
            <a:endParaRPr/>
          </a:p>
        </p:txBody>
      </p:sp>
      <p:sp>
        <p:nvSpPr>
          <p:cNvPr id="665" name="Google Shape;665;p43"/>
          <p:cNvSpPr txBox="1">
            <a:spLocks noGrp="1"/>
          </p:cNvSpPr>
          <p:nvPr>
            <p:ph type="title"/>
          </p:nvPr>
        </p:nvSpPr>
        <p:spPr>
          <a:xfrm rot="-408282">
            <a:off x="34825" y="381579"/>
            <a:ext cx="4255059" cy="84080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000"/>
              <a:buFont typeface="Comic Sans MS"/>
              <a:buNone/>
            </a:pPr>
            <a:r>
              <a:rPr lang="nl-BE" sz="2400"/>
              <a:t>Welkom in ‘t klein schoolke</a:t>
            </a:r>
            <a:endParaRPr sz="2400"/>
          </a:p>
        </p:txBody>
      </p:sp>
      <p:sp>
        <p:nvSpPr>
          <p:cNvPr id="666" name="Google Shape;666;p43"/>
          <p:cNvSpPr txBox="1"/>
          <p:nvPr/>
        </p:nvSpPr>
        <p:spPr>
          <a:xfrm rot="-374758" flipH="1">
            <a:off x="5976132" y="2605250"/>
            <a:ext cx="4746699" cy="4616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200" b="0" i="0" u="none" strike="noStrike" cap="none">
                <a:solidFill>
                  <a:schemeClr val="accent4"/>
                </a:solidFill>
                <a:latin typeface="Libre Franklin"/>
                <a:ea typeface="Libre Franklin"/>
                <a:cs typeface="Libre Franklin"/>
                <a:sym typeface="Libre Franklin"/>
              </a:rPr>
              <a:t>Onze klassen heb</a:t>
            </a:r>
            <a:r>
              <a:rPr lang="nl-BE" sz="1200">
                <a:solidFill>
                  <a:schemeClr val="accent4"/>
                </a:solidFill>
                <a:latin typeface="Libre Franklin"/>
                <a:ea typeface="Libre Franklin"/>
                <a:cs typeface="Libre Franklin"/>
                <a:sym typeface="Libre Franklin"/>
              </a:rPr>
              <a:t>ben</a:t>
            </a:r>
            <a:r>
              <a:rPr lang="nl-BE" sz="1200" b="0" i="0" u="none" strike="noStrike" cap="none">
                <a:solidFill>
                  <a:schemeClr val="accent4"/>
                </a:solidFill>
                <a:latin typeface="Libre Franklin"/>
                <a:ea typeface="Libre Franklin"/>
                <a:cs typeface="Libre Franklin"/>
                <a:sym typeface="Libre Franklin"/>
              </a:rPr>
              <a:t> verschillende speelhoeken die steeds worden aangepast </a:t>
            </a:r>
            <a:r>
              <a:rPr lang="nl-BE" sz="1200">
                <a:solidFill>
                  <a:schemeClr val="accent4"/>
                </a:solidFill>
                <a:latin typeface="Libre Franklin"/>
                <a:ea typeface="Libre Franklin"/>
                <a:cs typeface="Libre Franklin"/>
                <a:sym typeface="Libre Franklin"/>
              </a:rPr>
              <a:t>binnen h</a:t>
            </a:r>
            <a:r>
              <a:rPr lang="nl-BE" sz="1200" b="0" i="0" u="none" strike="noStrike" cap="none">
                <a:solidFill>
                  <a:schemeClr val="accent4"/>
                </a:solidFill>
                <a:latin typeface="Libre Franklin"/>
                <a:ea typeface="Libre Franklin"/>
                <a:cs typeface="Libre Franklin"/>
                <a:sym typeface="Libre Franklin"/>
              </a:rPr>
              <a:t>et thema..</a:t>
            </a:r>
            <a:endParaRPr sz="1200" b="0" i="0" u="none" strike="noStrike" cap="none">
              <a:solidFill>
                <a:srgbClr val="000000"/>
              </a:solidFill>
              <a:latin typeface="Arial"/>
              <a:ea typeface="Arial"/>
              <a:cs typeface="Arial"/>
              <a:sym typeface="Arial"/>
            </a:endParaRPr>
          </a:p>
        </p:txBody>
      </p:sp>
      <p:sp>
        <p:nvSpPr>
          <p:cNvPr id="667" name="Google Shape;667;p43"/>
          <p:cNvSpPr txBox="1"/>
          <p:nvPr/>
        </p:nvSpPr>
        <p:spPr>
          <a:xfrm rot="563185">
            <a:off x="5681783" y="418557"/>
            <a:ext cx="5993100" cy="1349098"/>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nl-BE" sz="1200" b="1" i="0" u="none" strike="noStrike" cap="none">
                <a:solidFill>
                  <a:schemeClr val="accent4"/>
                </a:solidFill>
                <a:latin typeface="Libre Franklin"/>
                <a:ea typeface="Libre Franklin"/>
                <a:cs typeface="Libre Franklin"/>
                <a:sym typeface="Libre Franklin"/>
              </a:rPr>
              <a:t>In de klas </a:t>
            </a:r>
            <a:r>
              <a:rPr lang="nl-BE" sz="1200" b="0" i="0" u="none" strike="noStrike" cap="none">
                <a:solidFill>
                  <a:schemeClr val="accent4"/>
                </a:solidFill>
                <a:latin typeface="Libre Franklin"/>
                <a:ea typeface="Libre Franklin"/>
                <a:cs typeface="Libre Franklin"/>
                <a:sym typeface="Libre Franklin"/>
              </a:rPr>
              <a:t>bieden we boeiende activiteiten aan die aansluiten bij de leefwereld en interesses van de kinderen.</a:t>
            </a:r>
            <a:endParaRPr sz="12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200"/>
              <a:buFont typeface="Arial"/>
              <a:buNone/>
            </a:pPr>
            <a:r>
              <a:rPr lang="nl-BE" sz="1200" b="0" i="0" u="none" strike="noStrike" cap="none">
                <a:solidFill>
                  <a:schemeClr val="accent4"/>
                </a:solidFill>
                <a:latin typeface="Libre Franklin"/>
                <a:ea typeface="Libre Franklin"/>
                <a:cs typeface="Libre Franklin"/>
                <a:sym typeface="Libre Franklin"/>
              </a:rPr>
              <a:t>Dit kunnen individuele, klassikale of groepsactiviteiten zijn. </a:t>
            </a:r>
            <a:endParaRPr sz="1200" b="0" i="0" u="none" strike="noStrike" cap="none">
              <a:solidFill>
                <a:schemeClr val="accent4"/>
              </a:solidFill>
              <a:latin typeface="Libre Franklin"/>
              <a:ea typeface="Libre Franklin"/>
              <a:cs typeface="Libre Franklin"/>
              <a:sym typeface="Libre Franklin"/>
            </a:endParaRPr>
          </a:p>
        </p:txBody>
      </p:sp>
      <p:sp>
        <p:nvSpPr>
          <p:cNvPr id="668" name="Google Shape;668;p43"/>
          <p:cNvSpPr/>
          <p:nvPr/>
        </p:nvSpPr>
        <p:spPr>
          <a:xfrm>
            <a:off x="287867" y="1719504"/>
            <a:ext cx="5494866" cy="51706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BE" sz="1500" b="0" i="0" u="none" strike="noStrike" cap="none">
                <a:solidFill>
                  <a:schemeClr val="accent4"/>
                </a:solidFill>
                <a:latin typeface="Libre Franklin"/>
                <a:ea typeface="Libre Franklin"/>
                <a:cs typeface="Libre Franklin"/>
                <a:sym typeface="Libre Franklin"/>
              </a:rPr>
              <a:t>Wij zijn een 2 klassige kleuterschool. </a:t>
            </a:r>
            <a:endParaRPr/>
          </a:p>
          <a:p>
            <a:pPr marL="0" marR="0" lvl="0" indent="0" algn="l" rtl="0">
              <a:lnSpc>
                <a:spcPct val="100000"/>
              </a:lnSpc>
              <a:spcBef>
                <a:spcPts val="0"/>
              </a:spcBef>
              <a:spcAft>
                <a:spcPts val="0"/>
              </a:spcAft>
              <a:buNone/>
            </a:pPr>
            <a:r>
              <a:rPr lang="nl-BE" sz="1500" b="0" i="0" u="none" strike="noStrike" cap="none">
                <a:solidFill>
                  <a:schemeClr val="accent4"/>
                </a:solidFill>
                <a:latin typeface="Libre Franklin"/>
                <a:ea typeface="Libre Franklin"/>
                <a:cs typeface="Libre Franklin"/>
                <a:sym typeface="Libre Franklin"/>
              </a:rPr>
              <a:t>De jongste klasgroep, “</a:t>
            </a:r>
            <a:r>
              <a:rPr lang="nl-BE" sz="1500" b="1" i="0" u="none" strike="noStrike" cap="none">
                <a:solidFill>
                  <a:schemeClr val="accent4"/>
                </a:solidFill>
                <a:latin typeface="Libre Franklin"/>
                <a:ea typeface="Libre Franklin"/>
                <a:cs typeface="Libre Franklin"/>
                <a:sym typeface="Libre Franklin"/>
              </a:rPr>
              <a:t>de ieniemienies</a:t>
            </a:r>
            <a:r>
              <a:rPr lang="nl-BE" sz="1500" b="0" i="0" u="none" strike="noStrike" cap="none">
                <a:solidFill>
                  <a:schemeClr val="accent4"/>
                </a:solidFill>
                <a:latin typeface="Libre Franklin"/>
                <a:ea typeface="Libre Franklin"/>
                <a:cs typeface="Libre Franklin"/>
                <a:sym typeface="Libre Franklin"/>
              </a:rPr>
              <a:t>”( peuter/1</a:t>
            </a:r>
            <a:r>
              <a:rPr lang="nl-BE" sz="1500" b="0" i="0" u="none" strike="noStrike" cap="none" baseline="30000">
                <a:solidFill>
                  <a:schemeClr val="accent4"/>
                </a:solidFill>
                <a:latin typeface="Libre Franklin"/>
                <a:ea typeface="Libre Franklin"/>
                <a:cs typeface="Libre Franklin"/>
                <a:sym typeface="Libre Franklin"/>
              </a:rPr>
              <a:t>ste</a:t>
            </a:r>
            <a:r>
              <a:rPr lang="nl-BE" sz="1500" b="0" i="0" u="none" strike="noStrike" cap="none">
                <a:solidFill>
                  <a:schemeClr val="accent4"/>
                </a:solidFill>
                <a:latin typeface="Libre Franklin"/>
                <a:ea typeface="Libre Franklin"/>
                <a:cs typeface="Libre Franklin"/>
                <a:sym typeface="Libre Franklin"/>
              </a:rPr>
              <a:t> kk) en de oudste klasgroep, “</a:t>
            </a:r>
            <a:r>
              <a:rPr lang="nl-BE" sz="1500" b="1" i="0" u="none" strike="noStrike" cap="none">
                <a:solidFill>
                  <a:schemeClr val="accent4"/>
                </a:solidFill>
                <a:latin typeface="Libre Franklin"/>
                <a:ea typeface="Libre Franklin"/>
                <a:cs typeface="Libre Franklin"/>
                <a:sym typeface="Libre Franklin"/>
              </a:rPr>
              <a:t>de mini’s </a:t>
            </a:r>
            <a:r>
              <a:rPr lang="nl-BE" sz="1500" b="0" i="0" u="none" strike="noStrike" cap="none">
                <a:solidFill>
                  <a:schemeClr val="accent4"/>
                </a:solidFill>
                <a:latin typeface="Libre Franklin"/>
                <a:ea typeface="Libre Franklin"/>
                <a:cs typeface="Libre Franklin"/>
                <a:sym typeface="Libre Franklin"/>
              </a:rPr>
              <a:t>(2</a:t>
            </a:r>
            <a:r>
              <a:rPr lang="nl-BE" sz="1500" b="0" i="0" u="none" strike="noStrike" cap="none" baseline="30000">
                <a:solidFill>
                  <a:schemeClr val="accent4"/>
                </a:solidFill>
                <a:latin typeface="Libre Franklin"/>
                <a:ea typeface="Libre Franklin"/>
                <a:cs typeface="Libre Franklin"/>
                <a:sym typeface="Libre Franklin"/>
              </a:rPr>
              <a:t>de</a:t>
            </a:r>
            <a:r>
              <a:rPr lang="nl-BE" sz="1500" b="0" i="0" u="none" strike="noStrike" cap="none">
                <a:solidFill>
                  <a:schemeClr val="accent4"/>
                </a:solidFill>
                <a:latin typeface="Libre Franklin"/>
                <a:ea typeface="Libre Franklin"/>
                <a:cs typeface="Libre Franklin"/>
                <a:sym typeface="Libre Franklin"/>
              </a:rPr>
              <a:t> kk) </a:t>
            </a:r>
            <a:r>
              <a:rPr lang="nl-BE" sz="1500" b="1" i="0" u="none" strike="noStrike" cap="none">
                <a:solidFill>
                  <a:schemeClr val="accent4"/>
                </a:solidFill>
                <a:latin typeface="Libre Franklin"/>
                <a:ea typeface="Libre Franklin"/>
                <a:cs typeface="Libre Franklin"/>
                <a:sym typeface="Libre Franklin"/>
              </a:rPr>
              <a:t>en  de maxi’s </a:t>
            </a:r>
            <a:r>
              <a:rPr lang="nl-BE" sz="1500" b="0" i="0" u="none" strike="noStrike" cap="none">
                <a:solidFill>
                  <a:schemeClr val="accent4"/>
                </a:solidFill>
                <a:latin typeface="Libre Franklin"/>
                <a:ea typeface="Libre Franklin"/>
                <a:cs typeface="Libre Franklin"/>
                <a:sym typeface="Libre Franklin"/>
              </a:rPr>
              <a:t>(3</a:t>
            </a:r>
            <a:r>
              <a:rPr lang="nl-BE" sz="1500" b="0" i="0" u="none" strike="noStrike" cap="none" baseline="30000">
                <a:solidFill>
                  <a:schemeClr val="accent4"/>
                </a:solidFill>
                <a:latin typeface="Libre Franklin"/>
                <a:ea typeface="Libre Franklin"/>
                <a:cs typeface="Libre Franklin"/>
                <a:sym typeface="Libre Franklin"/>
              </a:rPr>
              <a:t>de</a:t>
            </a:r>
            <a:r>
              <a:rPr lang="nl-BE" sz="1500" b="0" i="0" u="none" strike="noStrike" cap="none">
                <a:solidFill>
                  <a:schemeClr val="accent4"/>
                </a:solidFill>
                <a:latin typeface="Libre Franklin"/>
                <a:ea typeface="Libre Franklin"/>
                <a:cs typeface="Libre Franklin"/>
                <a:sym typeface="Libre Franklin"/>
              </a:rPr>
              <a:t> kk).”</a:t>
            </a:r>
            <a:endParaRPr/>
          </a:p>
          <a:p>
            <a:pPr marL="0" marR="0" lvl="0" indent="0" algn="l" rtl="0">
              <a:lnSpc>
                <a:spcPct val="100000"/>
              </a:lnSpc>
              <a:spcBef>
                <a:spcPts val="0"/>
              </a:spcBef>
              <a:spcAft>
                <a:spcPts val="0"/>
              </a:spcAft>
              <a:buNone/>
            </a:pP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nl-BE" sz="1500" b="0" i="0" u="none" strike="noStrike" cap="none">
                <a:solidFill>
                  <a:schemeClr val="accent4"/>
                </a:solidFill>
                <a:latin typeface="Libre Franklin"/>
                <a:ea typeface="Libre Franklin"/>
                <a:cs typeface="Libre Franklin"/>
                <a:sym typeface="Libre Franklin"/>
              </a:rPr>
              <a:t>Wij zijn een school waar </a:t>
            </a:r>
            <a:r>
              <a:rPr lang="nl-BE" sz="1500" b="1" i="0" u="none" strike="noStrike" cap="none">
                <a:solidFill>
                  <a:schemeClr val="accent4"/>
                </a:solidFill>
                <a:latin typeface="Libre Franklin"/>
                <a:ea typeface="Libre Franklin"/>
                <a:cs typeface="Libre Franklin"/>
                <a:sym typeface="Libre Franklin"/>
              </a:rPr>
              <a:t>zorgzaam zijn, groeien, plezier hebben, openheid tonen en respect hebben de motor zijn om tot leren te komen. </a:t>
            </a:r>
            <a:r>
              <a:rPr lang="nl-BE" sz="1500" b="0" i="0" u="none" strike="noStrike" cap="none">
                <a:solidFill>
                  <a:schemeClr val="accent4"/>
                </a:solidFill>
                <a:latin typeface="Libre Franklin"/>
                <a:ea typeface="Libre Franklin"/>
                <a:cs typeface="Libre Franklin"/>
                <a:sym typeface="Libre Franklin"/>
              </a:rPr>
              <a:t>Zodoende dat elk kind zich goed voelt en graag naar school komt.  Als 2 klassige kleuterschool willen wij voortdurend aandacht besteden aan de eigenheid van elk kind in zijn/haar ontwikkeling. Zo komen wij tegemoet aan de noden en de mogelijkheden van de kinderen. </a:t>
            </a:r>
            <a:endParaRPr/>
          </a:p>
          <a:p>
            <a:pPr marL="0" marR="0" lvl="0" indent="0" algn="l" rtl="0">
              <a:lnSpc>
                <a:spcPct val="100000"/>
              </a:lnSpc>
              <a:spcBef>
                <a:spcPts val="0"/>
              </a:spcBef>
              <a:spcAft>
                <a:spcPts val="0"/>
              </a:spcAft>
              <a:buNone/>
            </a:pPr>
            <a:r>
              <a:rPr lang="nl-BE" sz="1500" b="0" i="0" u="none" strike="noStrike" cap="none">
                <a:solidFill>
                  <a:schemeClr val="accent4"/>
                </a:solidFill>
                <a:latin typeface="Libre Franklin"/>
                <a:ea typeface="Libre Franklin"/>
                <a:cs typeface="Libre Franklin"/>
                <a:sym typeface="Libre Franklin"/>
              </a:rPr>
              <a:t>Wij zoeken de </a:t>
            </a:r>
            <a:r>
              <a:rPr lang="nl-BE" sz="1500" b="1">
                <a:solidFill>
                  <a:schemeClr val="accent4"/>
                </a:solidFill>
                <a:latin typeface="Libre Franklin"/>
                <a:ea typeface="Libre Franklin"/>
                <a:cs typeface="Libre Franklin"/>
                <a:sym typeface="Libre Franklin"/>
              </a:rPr>
              <a:t>natuur</a:t>
            </a:r>
            <a:r>
              <a:rPr lang="nl-BE" sz="1500" b="0" i="0" u="none" strike="noStrike" cap="none">
                <a:solidFill>
                  <a:schemeClr val="accent4"/>
                </a:solidFill>
                <a:latin typeface="Libre Franklin"/>
                <a:ea typeface="Libre Franklin"/>
                <a:cs typeface="Libre Franklin"/>
                <a:sym typeface="Libre Franklin"/>
              </a:rPr>
              <a:t>  regelmatig op tijdens dagdagelijkse activiteiten. ( seizoens-wandelingen, zwerfvuilacties, spelen in de buitenkeuken, het steentjesdorp, verhalen voorlezen, buiten turnen bij mooi weer,…) zodat de kinderen op fysiek, cognitief en sociaal vlak worden uitgedaagd op </a:t>
            </a:r>
            <a:r>
              <a:rPr lang="nl-BE" sz="1500">
                <a:solidFill>
                  <a:schemeClr val="accent4"/>
                </a:solidFill>
                <a:latin typeface="Libre Franklin"/>
                <a:ea typeface="Libre Franklin"/>
                <a:cs typeface="Libre Franklin"/>
                <a:sym typeface="Libre Franklin"/>
              </a:rPr>
              <a:t>hun</a:t>
            </a:r>
            <a:r>
              <a:rPr lang="nl-BE" sz="1500" b="0" i="0" u="none" strike="noStrike" cap="none">
                <a:solidFill>
                  <a:schemeClr val="accent4"/>
                </a:solidFill>
                <a:latin typeface="Libre Franklin"/>
                <a:ea typeface="Libre Franklin"/>
                <a:cs typeface="Libre Franklin"/>
                <a:sym typeface="Libre Franklin"/>
              </a:rPr>
              <a:t> eigen tempo.</a:t>
            </a:r>
            <a:endParaRPr/>
          </a:p>
          <a:p>
            <a:pPr marL="0" marR="0" lvl="0" indent="0" algn="l" rtl="0">
              <a:lnSpc>
                <a:spcPct val="100000"/>
              </a:lnSpc>
              <a:spcBef>
                <a:spcPts val="0"/>
              </a:spcBef>
              <a:spcAft>
                <a:spcPts val="0"/>
              </a:spcAft>
              <a:buNone/>
            </a:pPr>
            <a:endParaRPr sz="15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None/>
            </a:pPr>
            <a:r>
              <a:rPr lang="nl-BE" sz="1500" b="0" i="0" u="none" strike="noStrike" cap="none">
                <a:solidFill>
                  <a:schemeClr val="accent4"/>
                </a:solidFill>
                <a:latin typeface="Libre Franklin"/>
                <a:ea typeface="Libre Franklin"/>
                <a:cs typeface="Libre Franklin"/>
                <a:sym typeface="Libre Franklin"/>
              </a:rPr>
              <a:t>Op  </a:t>
            </a:r>
            <a:r>
              <a:rPr lang="nl-BE" sz="1500" b="1" i="0" u="none" strike="noStrike" cap="none">
                <a:solidFill>
                  <a:schemeClr val="accent4"/>
                </a:solidFill>
                <a:latin typeface="Libre Franklin"/>
                <a:ea typeface="Libre Franklin"/>
                <a:cs typeface="Libre Franklin"/>
                <a:sym typeface="Libre Franklin"/>
              </a:rPr>
              <a:t>‘t klein schoolke </a:t>
            </a:r>
            <a:r>
              <a:rPr lang="nl-BE" sz="1500" b="0" i="0" u="none" strike="noStrike" cap="none">
                <a:solidFill>
                  <a:schemeClr val="accent4"/>
                </a:solidFill>
                <a:latin typeface="Libre Franklin"/>
                <a:ea typeface="Libre Franklin"/>
                <a:cs typeface="Libre Franklin"/>
                <a:sym typeface="Libre Franklin"/>
              </a:rPr>
              <a:t>willen wij </a:t>
            </a:r>
            <a:r>
              <a:rPr lang="nl-BE" sz="1500" b="1" i="0" u="none" strike="noStrike" cap="none">
                <a:solidFill>
                  <a:schemeClr val="accent4"/>
                </a:solidFill>
                <a:latin typeface="Libre Franklin"/>
                <a:ea typeface="Libre Franklin"/>
                <a:cs typeface="Libre Franklin"/>
                <a:sym typeface="Libre Franklin"/>
              </a:rPr>
              <a:t>samen</a:t>
            </a:r>
            <a:r>
              <a:rPr lang="nl-BE" sz="1500" b="0" i="0" u="none" strike="noStrike" cap="none">
                <a:solidFill>
                  <a:schemeClr val="accent4"/>
                </a:solidFill>
                <a:latin typeface="Libre Franklin"/>
                <a:ea typeface="Libre Franklin"/>
                <a:cs typeface="Libre Franklin"/>
                <a:sym typeface="Libre Franklin"/>
              </a:rPr>
              <a:t> met jullie </a:t>
            </a:r>
            <a:r>
              <a:rPr lang="nl-BE" sz="1500" b="1" i="0" u="none" strike="noStrike" cap="none">
                <a:solidFill>
                  <a:schemeClr val="accent4"/>
                </a:solidFill>
                <a:latin typeface="Libre Franklin"/>
                <a:ea typeface="Libre Franklin"/>
                <a:cs typeface="Libre Franklin"/>
                <a:sym typeface="Libre Franklin"/>
              </a:rPr>
              <a:t>bouwen </a:t>
            </a:r>
            <a:r>
              <a:rPr lang="nl-BE" sz="1500" b="0" i="0" u="none" strike="noStrike" cap="none">
                <a:solidFill>
                  <a:schemeClr val="accent4"/>
                </a:solidFill>
                <a:latin typeface="Libre Franklin"/>
                <a:ea typeface="Libre Franklin"/>
                <a:cs typeface="Libre Franklin"/>
                <a:sym typeface="Libre Franklin"/>
              </a:rPr>
              <a:t>aan </a:t>
            </a:r>
            <a:r>
              <a:rPr lang="nl-BE" sz="1500" b="1" i="0" u="none" strike="noStrike" cap="none">
                <a:solidFill>
                  <a:schemeClr val="accent4"/>
                </a:solidFill>
                <a:latin typeface="Libre Franklin"/>
                <a:ea typeface="Libre Franklin"/>
                <a:cs typeface="Libre Franklin"/>
                <a:sym typeface="Libre Franklin"/>
              </a:rPr>
              <a:t>een mooiere wereld. </a:t>
            </a:r>
            <a:endParaRPr/>
          </a:p>
        </p:txBody>
      </p:sp>
      <p:sp>
        <p:nvSpPr>
          <p:cNvPr id="669" name="Google Shape;669;p43"/>
          <p:cNvSpPr txBox="1"/>
          <p:nvPr/>
        </p:nvSpPr>
        <p:spPr>
          <a:xfrm rot="-419172">
            <a:off x="5858934" y="1397677"/>
            <a:ext cx="40132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BE" sz="1400" b="0" i="0" u="none" strike="noStrike" cap="none">
                <a:solidFill>
                  <a:schemeClr val="accent4"/>
                </a:solidFill>
                <a:latin typeface="Libre Franklin"/>
                <a:ea typeface="Libre Franklin"/>
                <a:cs typeface="Libre Franklin"/>
                <a:sym typeface="Libre Franklin"/>
              </a:rPr>
              <a:t>Er wordt gedifferentieerd naar de noden en behoeften van het kind.</a:t>
            </a:r>
            <a:endParaRPr/>
          </a:p>
        </p:txBody>
      </p:sp>
      <p:sp>
        <p:nvSpPr>
          <p:cNvPr id="670" name="Google Shape;670;p43"/>
          <p:cNvSpPr txBox="1"/>
          <p:nvPr/>
        </p:nvSpPr>
        <p:spPr>
          <a:xfrm>
            <a:off x="8196015" y="1819686"/>
            <a:ext cx="4250267"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BE" sz="1400" b="0" i="0" u="none" strike="noStrike" cap="none">
                <a:solidFill>
                  <a:schemeClr val="accent4"/>
                </a:solidFill>
                <a:latin typeface="Libre Franklin"/>
                <a:ea typeface="Libre Franklin"/>
                <a:cs typeface="Libre Franklin"/>
                <a:sym typeface="Libre Franklin"/>
              </a:rPr>
              <a:t>Wij maken samen school. Ouders, kinderen, juffen, directie,…</a:t>
            </a:r>
            <a:endParaRPr/>
          </a:p>
        </p:txBody>
      </p:sp>
      <p:pic>
        <p:nvPicPr>
          <p:cNvPr id="671" name="Google Shape;671;p43" descr="Afbeelding met persoon, buiten, gras, kind&#10;&#10;Automatisch gegenereerde beschrijving"/>
          <p:cNvPicPr preferRelativeResize="0"/>
          <p:nvPr/>
        </p:nvPicPr>
        <p:blipFill rotWithShape="1">
          <a:blip r:embed="rId3">
            <a:alphaModFix/>
          </a:blip>
          <a:srcRect/>
          <a:stretch/>
        </p:blipFill>
        <p:spPr>
          <a:xfrm rot="5400000">
            <a:off x="9090215" y="3791530"/>
            <a:ext cx="2669598" cy="3533972"/>
          </a:xfrm>
          <a:prstGeom prst="rect">
            <a:avLst/>
          </a:prstGeom>
          <a:noFill/>
          <a:ln>
            <a:noFill/>
          </a:ln>
        </p:spPr>
      </p:pic>
      <p:sp>
        <p:nvSpPr>
          <p:cNvPr id="672" name="Google Shape;672;p43"/>
          <p:cNvSpPr txBox="1"/>
          <p:nvPr/>
        </p:nvSpPr>
        <p:spPr>
          <a:xfrm>
            <a:off x="7001207" y="3351327"/>
            <a:ext cx="4275909"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nl-BE" sz="1400" b="0" i="0" u="none" strike="noStrike" cap="none">
                <a:solidFill>
                  <a:schemeClr val="accent4"/>
                </a:solidFill>
                <a:latin typeface="Arial"/>
                <a:ea typeface="Arial"/>
                <a:cs typeface="Arial"/>
                <a:sym typeface="Arial"/>
              </a:rPr>
              <a:t>Een school waar buiten spelen, leren wordt!!!</a:t>
            </a:r>
            <a:endParaRPr/>
          </a:p>
        </p:txBody>
      </p:sp>
      <p:pic>
        <p:nvPicPr>
          <p:cNvPr id="673" name="Google Shape;673;p43" descr="Afbeelding met kind, gebouw, jongen, klein&#10;&#10;Automatisch gegenereerde beschrijving"/>
          <p:cNvPicPr preferRelativeResize="0"/>
          <p:nvPr/>
        </p:nvPicPr>
        <p:blipFill rotWithShape="1">
          <a:blip r:embed="rId4">
            <a:alphaModFix/>
          </a:blip>
          <a:srcRect l="32692"/>
          <a:stretch/>
        </p:blipFill>
        <p:spPr>
          <a:xfrm>
            <a:off x="6237660" y="4188402"/>
            <a:ext cx="2448817" cy="266959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4</a:t>
            </a:fld>
            <a:endParaRPr/>
          </a:p>
        </p:txBody>
      </p:sp>
      <p:sp>
        <p:nvSpPr>
          <p:cNvPr id="679" name="Google Shape;679;p44"/>
          <p:cNvSpPr txBox="1">
            <a:spLocks noGrp="1"/>
          </p:cNvSpPr>
          <p:nvPr>
            <p:ph type="title"/>
          </p:nvPr>
        </p:nvSpPr>
        <p:spPr>
          <a:xfrm rot="-444204">
            <a:off x="3645" y="362003"/>
            <a:ext cx="3890433" cy="1092101"/>
          </a:xfrm>
          <a:prstGeom prst="rect">
            <a:avLst/>
          </a:prstGeom>
          <a:gradFill>
            <a:gsLst>
              <a:gs pos="0">
                <a:schemeClr val="accent1"/>
              </a:gs>
              <a:gs pos="9000">
                <a:schemeClr val="accent1"/>
              </a:gs>
              <a:gs pos="100000">
                <a:schemeClr val="accent2"/>
              </a:gs>
            </a:gsLst>
            <a:lin ang="359932" scaled="0"/>
          </a:gradFill>
          <a:ln w="9525" cap="flat" cmpd="sng">
            <a:solidFill>
              <a:srgbClr val="99B898"/>
            </a:solidFill>
            <a:prstDash val="solid"/>
            <a:round/>
            <a:headEnd type="none" w="sm" len="sm"/>
            <a:tailEnd type="none" w="sm" len="sm"/>
          </a:ln>
        </p:spPr>
        <p:txBody>
          <a:bodyPr spcFirstLastPara="1" wrap="square" lIns="954000" tIns="45700" rIns="91425" bIns="45700" anchor="ctr" anchorCtr="0">
            <a:noAutofit/>
          </a:bodyPr>
          <a:lstStyle/>
          <a:p>
            <a:pPr marL="0" lvl="0" indent="0" algn="l" rtl="0">
              <a:lnSpc>
                <a:spcPct val="90000"/>
              </a:lnSpc>
              <a:spcBef>
                <a:spcPts val="0"/>
              </a:spcBef>
              <a:spcAft>
                <a:spcPts val="0"/>
              </a:spcAft>
              <a:buClr>
                <a:schemeClr val="lt1"/>
              </a:buClr>
              <a:buSzPts val="2800"/>
              <a:buFont typeface="Comic Sans MS"/>
              <a:buNone/>
            </a:pPr>
            <a:r>
              <a:rPr lang="nl-BE" sz="2800"/>
              <a:t>Klasaanbod</a:t>
            </a:r>
            <a:endParaRPr/>
          </a:p>
        </p:txBody>
      </p:sp>
      <p:sp>
        <p:nvSpPr>
          <p:cNvPr id="680" name="Google Shape;680;p44"/>
          <p:cNvSpPr txBox="1"/>
          <p:nvPr/>
        </p:nvSpPr>
        <p:spPr>
          <a:xfrm>
            <a:off x="0" y="1700202"/>
            <a:ext cx="6858325" cy="4881898"/>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In de kleuterklas bieden wij elke dag verschillende activiteiten aan binnen een thema.  Deze activiteiten verruimen de vaardigheden en de kennis van </a:t>
            </a:r>
            <a:r>
              <a:rPr lang="nl-BE" sz="1600">
                <a:solidFill>
                  <a:schemeClr val="accent4"/>
                </a:solidFill>
                <a:latin typeface="Libre Franklin"/>
                <a:ea typeface="Libre Franklin"/>
                <a:cs typeface="Libre Franklin"/>
                <a:sym typeface="Libre Franklin"/>
              </a:rPr>
              <a:t>de kinderen</a:t>
            </a:r>
            <a:r>
              <a:rPr lang="nl-BE" sz="1600" b="0" i="0" u="none" strike="noStrike" cap="none">
                <a:solidFill>
                  <a:schemeClr val="accent4"/>
                </a:solidFill>
                <a:latin typeface="Libre Franklin"/>
                <a:ea typeface="Libre Franklin"/>
                <a:cs typeface="Libre Franklin"/>
                <a:sym typeface="Libre Franklin"/>
              </a:rPr>
              <a:t> op </a:t>
            </a:r>
            <a:r>
              <a:rPr lang="nl-BE" sz="1600">
                <a:solidFill>
                  <a:schemeClr val="accent4"/>
                </a:solidFill>
                <a:latin typeface="Libre Franklin"/>
                <a:ea typeface="Libre Franklin"/>
                <a:cs typeface="Libre Franklin"/>
                <a:sym typeface="Libre Franklin"/>
              </a:rPr>
              <a:t>hun</a:t>
            </a:r>
            <a:r>
              <a:rPr lang="nl-BE" sz="1600" b="0" i="0" u="none" strike="noStrike" cap="none">
                <a:solidFill>
                  <a:schemeClr val="accent4"/>
                </a:solidFill>
                <a:latin typeface="Libre Franklin"/>
                <a:ea typeface="Libre Franklin"/>
                <a:cs typeface="Libre Franklin"/>
                <a:sym typeface="Libre Franklin"/>
              </a:rPr>
              <a:t> eigen tempo:</a:t>
            </a:r>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Enkele voorbeelden:</a:t>
            </a:r>
            <a:endParaRPr/>
          </a:p>
          <a:p>
            <a:pPr marL="914400" marR="0" lvl="1" indent="-336550" algn="l" rtl="0">
              <a:lnSpc>
                <a:spcPct val="100000"/>
              </a:lnSpc>
              <a:spcBef>
                <a:spcPts val="0"/>
              </a:spcBef>
              <a:spcAft>
                <a:spcPts val="0"/>
              </a:spcAft>
              <a:buClr>
                <a:srgbClr val="073763"/>
              </a:buClr>
              <a:buSzPts val="1700"/>
              <a:buFont typeface="Libre Franklin"/>
              <a:buChar char="-"/>
            </a:pPr>
            <a:r>
              <a:rPr lang="nl-BE" sz="1600" b="1">
                <a:solidFill>
                  <a:schemeClr val="accent4"/>
                </a:solidFill>
                <a:latin typeface="Libre Franklin"/>
                <a:ea typeface="Libre Franklin"/>
                <a:cs typeface="Libre Franklin"/>
                <a:sym typeface="Libre Franklin"/>
              </a:rPr>
              <a:t>T</a:t>
            </a:r>
            <a:r>
              <a:rPr lang="nl-BE" sz="1600" b="1" i="0" u="none" strike="noStrike" cap="none">
                <a:solidFill>
                  <a:schemeClr val="accent4"/>
                </a:solidFill>
                <a:latin typeface="Libre Franklin"/>
                <a:ea typeface="Libre Franklin"/>
                <a:cs typeface="Libre Franklin"/>
                <a:sym typeface="Libre Franklin"/>
              </a:rPr>
              <a:t>aal</a:t>
            </a:r>
            <a:r>
              <a:rPr lang="nl-BE" sz="1600" b="0" i="0" u="none" strike="noStrike" cap="none">
                <a:solidFill>
                  <a:schemeClr val="accent4"/>
                </a:solidFill>
                <a:latin typeface="Libre Franklin"/>
                <a:ea typeface="Libre Franklin"/>
                <a:cs typeface="Libre Franklin"/>
                <a:sym typeface="Libre Franklin"/>
              </a:rPr>
              <a:t>: versjes, verhaaltjes,...</a:t>
            </a:r>
            <a:endParaRPr/>
          </a:p>
          <a:p>
            <a:pPr marL="914400" marR="0" lvl="1" indent="-336550" algn="l" rtl="0">
              <a:lnSpc>
                <a:spcPct val="100000"/>
              </a:lnSpc>
              <a:spcBef>
                <a:spcPts val="0"/>
              </a:spcBef>
              <a:spcAft>
                <a:spcPts val="0"/>
              </a:spcAft>
              <a:buClr>
                <a:srgbClr val="073763"/>
              </a:buClr>
              <a:buSzPts val="1700"/>
              <a:buFont typeface="Libre Franklin"/>
              <a:buChar char="-"/>
            </a:pPr>
            <a:r>
              <a:rPr lang="nl-BE" sz="1600" b="1">
                <a:solidFill>
                  <a:schemeClr val="accent4"/>
                </a:solidFill>
                <a:latin typeface="Libre Franklin"/>
                <a:ea typeface="Libre Franklin"/>
                <a:cs typeface="Libre Franklin"/>
                <a:sym typeface="Libre Franklin"/>
              </a:rPr>
              <a:t>W</a:t>
            </a:r>
            <a:r>
              <a:rPr lang="nl-BE" sz="1600" b="1" i="0" u="none" strike="noStrike" cap="none">
                <a:solidFill>
                  <a:schemeClr val="accent4"/>
                </a:solidFill>
                <a:latin typeface="Libre Franklin"/>
                <a:ea typeface="Libre Franklin"/>
                <a:cs typeface="Libre Franklin"/>
                <a:sym typeface="Libre Franklin"/>
              </a:rPr>
              <a:t>iskunde</a:t>
            </a:r>
            <a:r>
              <a:rPr lang="nl-BE" sz="1600" b="0" i="0" u="none" strike="noStrike" cap="none">
                <a:solidFill>
                  <a:schemeClr val="accent4"/>
                </a:solidFill>
                <a:latin typeface="Libre Franklin"/>
                <a:ea typeface="Libre Franklin"/>
                <a:cs typeface="Libre Franklin"/>
                <a:sym typeface="Libre Franklin"/>
              </a:rPr>
              <a:t>: verkennend tellen, hoeveelheden, sorteren</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a:solidFill>
                  <a:schemeClr val="accent4"/>
                </a:solidFill>
                <a:latin typeface="Libre Franklin"/>
                <a:ea typeface="Libre Franklin"/>
                <a:cs typeface="Libre Franklin"/>
                <a:sym typeface="Libre Franklin"/>
              </a:rPr>
              <a:t>M</a:t>
            </a:r>
            <a:r>
              <a:rPr lang="nl-BE" sz="1600" b="1" i="0" u="none" strike="noStrike" cap="none">
                <a:solidFill>
                  <a:schemeClr val="accent4"/>
                </a:solidFill>
                <a:latin typeface="Libre Franklin"/>
                <a:ea typeface="Libre Franklin"/>
                <a:cs typeface="Libre Franklin"/>
                <a:sym typeface="Libre Franklin"/>
              </a:rPr>
              <a:t>uzisch</a:t>
            </a:r>
            <a:r>
              <a:rPr lang="nl-BE" sz="1600" b="0" i="0" u="none" strike="noStrike" cap="none">
                <a:solidFill>
                  <a:schemeClr val="accent4"/>
                </a:solidFill>
                <a:latin typeface="Libre Franklin"/>
                <a:ea typeface="Libre Franklin"/>
                <a:cs typeface="Libre Franklin"/>
                <a:sym typeface="Libre Franklin"/>
              </a:rPr>
              <a:t>: liedjes, drama, poppenkast.</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a:solidFill>
                  <a:schemeClr val="accent4"/>
                </a:solidFill>
                <a:latin typeface="Libre Franklin"/>
                <a:ea typeface="Libre Franklin"/>
                <a:cs typeface="Libre Franklin"/>
                <a:sym typeface="Libre Franklin"/>
              </a:rPr>
              <a:t>F</a:t>
            </a:r>
            <a:r>
              <a:rPr lang="nl-BE" sz="1600" b="1" i="0" u="none" strike="noStrike" cap="none">
                <a:solidFill>
                  <a:schemeClr val="accent4"/>
                </a:solidFill>
                <a:latin typeface="Libre Franklin"/>
                <a:ea typeface="Libre Franklin"/>
                <a:cs typeface="Libre Franklin"/>
                <a:sym typeface="Libre Franklin"/>
              </a:rPr>
              <a:t>ijne motor</a:t>
            </a:r>
            <a:r>
              <a:rPr lang="nl-BE" sz="1600" b="1">
                <a:solidFill>
                  <a:schemeClr val="accent4"/>
                </a:solidFill>
                <a:latin typeface="Libre Franklin"/>
                <a:ea typeface="Libre Franklin"/>
                <a:cs typeface="Libre Franklin"/>
                <a:sym typeface="Libre Franklin"/>
              </a:rPr>
              <a:t>ische activiteiten </a:t>
            </a:r>
            <a:r>
              <a:rPr lang="nl-BE" sz="1600" b="0" i="0" u="none" strike="noStrike" cap="none">
                <a:solidFill>
                  <a:schemeClr val="accent4"/>
                </a:solidFill>
                <a:latin typeface="Libre Franklin"/>
                <a:ea typeface="Libre Franklin"/>
                <a:cs typeface="Libre Franklin"/>
                <a:sym typeface="Libre Franklin"/>
              </a:rPr>
              <a:t>waardoor we steeds beter worden in knippen, scheuren, prikken, tekenen.</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i="0" u="none" strike="noStrike" cap="none">
                <a:solidFill>
                  <a:schemeClr val="accent4"/>
                </a:solidFill>
                <a:latin typeface="Libre Franklin"/>
                <a:ea typeface="Libre Franklin"/>
                <a:cs typeface="Libre Franklin"/>
                <a:sym typeface="Libre Franklin"/>
              </a:rPr>
              <a:t>Groot motorisch bewegen</a:t>
            </a:r>
            <a:r>
              <a:rPr lang="nl-BE" sz="1600">
                <a:solidFill>
                  <a:schemeClr val="accent4"/>
                </a:solidFill>
                <a:latin typeface="Libre Franklin"/>
                <a:ea typeface="Libre Franklin"/>
                <a:cs typeface="Libre Franklin"/>
                <a:sym typeface="Libre Franklin"/>
              </a:rPr>
              <a:t> met</a:t>
            </a:r>
            <a:r>
              <a:rPr lang="nl-BE" sz="1600" b="0" i="0" u="none" strike="noStrike" cap="none">
                <a:solidFill>
                  <a:schemeClr val="accent4"/>
                </a:solidFill>
                <a:latin typeface="Libre Franklin"/>
                <a:ea typeface="Libre Franklin"/>
                <a:cs typeface="Libre Franklin"/>
                <a:sym typeface="Libre Franklin"/>
              </a:rPr>
              <a:t> ballen, ballonnen, linten.</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a:solidFill>
                  <a:schemeClr val="accent4"/>
                </a:solidFill>
                <a:latin typeface="Libre Franklin"/>
                <a:ea typeface="Libre Franklin"/>
                <a:cs typeface="Libre Franklin"/>
                <a:sym typeface="Libre Franklin"/>
              </a:rPr>
              <a:t>V</a:t>
            </a:r>
            <a:r>
              <a:rPr lang="nl-BE" sz="1600" b="1" i="0" u="none" strike="noStrike" cap="none">
                <a:solidFill>
                  <a:schemeClr val="accent4"/>
                </a:solidFill>
                <a:latin typeface="Libre Franklin"/>
                <a:ea typeface="Libre Franklin"/>
                <a:cs typeface="Libre Franklin"/>
                <a:sym typeface="Libre Franklin"/>
              </a:rPr>
              <a:t>erkennen van waarden en normen</a:t>
            </a:r>
            <a:r>
              <a:rPr lang="nl-BE" sz="1600" b="0" i="0" u="none" strike="noStrike" cap="none">
                <a:solidFill>
                  <a:schemeClr val="accent4"/>
                </a:solidFill>
                <a:latin typeface="Libre Franklin"/>
                <a:ea typeface="Libre Franklin"/>
                <a:cs typeface="Libre Franklin"/>
                <a:sym typeface="Libre Franklin"/>
              </a:rPr>
              <a:t>: leren omgaan met onze gevoelens en </a:t>
            </a:r>
            <a:r>
              <a:rPr lang="nl-BE" sz="1600">
                <a:solidFill>
                  <a:schemeClr val="accent4"/>
                </a:solidFill>
                <a:latin typeface="Libre Franklin"/>
                <a:ea typeface="Libre Franklin"/>
                <a:cs typeface="Libre Franklin"/>
                <a:sym typeface="Libre Franklin"/>
              </a:rPr>
              <a:t>zich leren inleven in andere kleuters.</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i="0" u="none" strike="noStrike" cap="none">
                <a:solidFill>
                  <a:schemeClr val="accent4"/>
                </a:solidFill>
                <a:latin typeface="Libre Franklin"/>
                <a:ea typeface="Libre Franklin"/>
                <a:cs typeface="Libre Franklin"/>
                <a:sym typeface="Libre Franklin"/>
              </a:rPr>
              <a:t>Spelen in de hoekjes </a:t>
            </a:r>
            <a:r>
              <a:rPr lang="nl-BE" sz="1600" b="0" i="0" u="none" strike="noStrike" cap="none">
                <a:solidFill>
                  <a:schemeClr val="accent4"/>
                </a:solidFill>
                <a:latin typeface="Libre Franklin"/>
                <a:ea typeface="Libre Franklin"/>
                <a:cs typeface="Libre Franklin"/>
                <a:sym typeface="Libre Franklin"/>
              </a:rPr>
              <a:t>bevordert</a:t>
            </a:r>
            <a:r>
              <a:rPr lang="nl-BE" sz="1600">
                <a:solidFill>
                  <a:schemeClr val="accent4"/>
                </a:solidFill>
                <a:latin typeface="Libre Franklin"/>
                <a:ea typeface="Libre Franklin"/>
                <a:cs typeface="Libre Franklin"/>
                <a:sym typeface="Libre Franklin"/>
              </a:rPr>
              <a:t>:</a:t>
            </a:r>
            <a:r>
              <a:rPr lang="nl-BE" sz="1600" b="0" i="0" u="none" strike="noStrike" cap="none">
                <a:solidFill>
                  <a:schemeClr val="accent4"/>
                </a:solidFill>
                <a:latin typeface="Libre Franklin"/>
                <a:ea typeface="Libre Franklin"/>
                <a:cs typeface="Libre Franklin"/>
                <a:sym typeface="Libre Franklin"/>
              </a:rPr>
              <a:t> leren delen, omgaan met andere kleuters, kunnen kiezen en nog zoveel meer!</a:t>
            </a:r>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i="0" u="none" strike="noStrike" cap="none">
                <a:solidFill>
                  <a:schemeClr val="accent4"/>
                </a:solidFill>
                <a:latin typeface="Libre Franklin"/>
                <a:ea typeface="Libre Franklin"/>
                <a:cs typeface="Libre Franklin"/>
                <a:sym typeface="Libre Franklin"/>
              </a:rPr>
              <a:t>Op stap in de natuur: </a:t>
            </a:r>
            <a:endParaRPr sz="1600" b="0" i="0" u="none" strike="noStrike" cap="none">
              <a:solidFill>
                <a:schemeClr val="accent4"/>
              </a:solidFill>
              <a:latin typeface="Libre Franklin"/>
              <a:ea typeface="Libre Franklin"/>
              <a:cs typeface="Libre Franklin"/>
              <a:sym typeface="Libre Franklin"/>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1" i="0" u="none" strike="noStrike" cap="none">
                <a:solidFill>
                  <a:schemeClr val="accent4"/>
                </a:solidFill>
                <a:latin typeface="Libre Franklin"/>
                <a:ea typeface="Libre Franklin"/>
                <a:cs typeface="Libre Franklin"/>
                <a:sym typeface="Libre Franklin"/>
              </a:rPr>
              <a:t>STEM</a:t>
            </a:r>
            <a:endParaRPr/>
          </a:p>
          <a:p>
            <a:pPr marL="914400" marR="0" lvl="1" indent="-336550" algn="l" rtl="0">
              <a:lnSpc>
                <a:spcPct val="100000"/>
              </a:lnSpc>
              <a:spcBef>
                <a:spcPts val="0"/>
              </a:spcBef>
              <a:spcAft>
                <a:spcPts val="0"/>
              </a:spcAft>
              <a:buClr>
                <a:srgbClr val="741B47"/>
              </a:buClr>
              <a:buSzPts val="1700"/>
              <a:buFont typeface="Libre Franklin"/>
              <a:buChar char="-"/>
            </a:pPr>
            <a:r>
              <a:rPr lang="nl-BE" sz="1600" b="0" i="0" u="none" strike="noStrike" cap="none">
                <a:solidFill>
                  <a:schemeClr val="accent4"/>
                </a:solidFill>
                <a:latin typeface="Libre Franklin"/>
                <a:ea typeface="Libre Franklin"/>
                <a:cs typeface="Libre Franklin"/>
                <a:sym typeface="Libre Franklin"/>
              </a:rPr>
              <a:t>…</a:t>
            </a: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Arial"/>
                <a:ea typeface="Arial"/>
                <a:cs typeface="Arial"/>
                <a:sym typeface="Arial"/>
              </a:rPr>
              <a:t> </a:t>
            </a:r>
            <a:endParaRPr sz="1600" b="0" i="0" u="none" strike="noStrike" cap="none">
              <a:solidFill>
                <a:schemeClr val="accent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400" b="0" i="1" u="none" strike="noStrike" cap="none">
              <a:solidFill>
                <a:srgbClr val="000000"/>
              </a:solidFill>
              <a:latin typeface="Arial"/>
              <a:ea typeface="Arial"/>
              <a:cs typeface="Arial"/>
              <a:sym typeface="Arial"/>
            </a:endParaRPr>
          </a:p>
        </p:txBody>
      </p:sp>
      <p:sp>
        <p:nvSpPr>
          <p:cNvPr id="681" name="Google Shape;681;p44"/>
          <p:cNvSpPr txBox="1"/>
          <p:nvPr/>
        </p:nvSpPr>
        <p:spPr>
          <a:xfrm rot="-393707">
            <a:off x="7377897" y="3670024"/>
            <a:ext cx="4266046" cy="83105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BE" sz="2400" b="0" i="0" u="none" strike="noStrike" cap="none">
                <a:solidFill>
                  <a:schemeClr val="accent4"/>
                </a:solidFill>
                <a:latin typeface="Libre Franklin"/>
                <a:ea typeface="Libre Franklin"/>
                <a:cs typeface="Libre Franklin"/>
                <a:sym typeface="Libre Franklin"/>
              </a:rPr>
              <a:t>Kortom…  te veel om op te noemen!</a:t>
            </a:r>
            <a:endParaRPr sz="1400" b="0" i="0" u="none" strike="noStrike" cap="none">
              <a:solidFill>
                <a:srgbClr val="000000"/>
              </a:solidFill>
              <a:latin typeface="Arial"/>
              <a:ea typeface="Arial"/>
              <a:cs typeface="Arial"/>
              <a:sym typeface="Arial"/>
            </a:endParaRPr>
          </a:p>
        </p:txBody>
      </p:sp>
      <p:sp>
        <p:nvSpPr>
          <p:cNvPr id="682" name="Google Shape;682;p44"/>
          <p:cNvSpPr txBox="1"/>
          <p:nvPr/>
        </p:nvSpPr>
        <p:spPr>
          <a:xfrm rot="159559">
            <a:off x="7297852" y="4901349"/>
            <a:ext cx="4771839" cy="107695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nl-BE" sz="2400">
                <a:solidFill>
                  <a:srgbClr val="990000"/>
                </a:solidFill>
                <a:latin typeface="Libre Franklin"/>
                <a:ea typeface="Libre Franklin"/>
                <a:cs typeface="Libre Franklin"/>
                <a:sym typeface="Libre Franklin"/>
              </a:rPr>
              <a:t>D</a:t>
            </a:r>
            <a:r>
              <a:rPr lang="nl-BE" sz="2400" b="0" i="0" u="none" strike="noStrike" cap="none">
                <a:solidFill>
                  <a:srgbClr val="990000"/>
                </a:solidFill>
                <a:latin typeface="Libre Franklin"/>
                <a:ea typeface="Libre Franklin"/>
                <a:cs typeface="Libre Franklin"/>
                <a:sym typeface="Libre Franklin"/>
              </a:rPr>
              <a:t>it alles gebeurt op een speelse manier, waarbij het leuk is om te *leren*</a:t>
            </a:r>
            <a:endParaRPr sz="2400" b="0" i="0" u="none" strike="noStrike" cap="none">
              <a:solidFill>
                <a:srgbClr val="990000"/>
              </a:solidFill>
              <a:latin typeface="Libre Franklin"/>
              <a:ea typeface="Libre Franklin"/>
              <a:cs typeface="Libre Franklin"/>
              <a:sym typeface="Libre Franklin"/>
            </a:endParaRPr>
          </a:p>
        </p:txBody>
      </p:sp>
      <p:pic>
        <p:nvPicPr>
          <p:cNvPr id="683" name="Google Shape;683;p44" descr="Afbeelding met persoon, binnen, kind, klein&#10;&#10;Automatisch gegenereerde beschrijving"/>
          <p:cNvPicPr preferRelativeResize="0"/>
          <p:nvPr/>
        </p:nvPicPr>
        <p:blipFill rotWithShape="1">
          <a:blip r:embed="rId3">
            <a:alphaModFix/>
          </a:blip>
          <a:srcRect l="17693" t="17835" r="8242" b="9553"/>
          <a:stretch/>
        </p:blipFill>
        <p:spPr>
          <a:xfrm rot="811919">
            <a:off x="7180894" y="164272"/>
            <a:ext cx="2230132" cy="2925832"/>
          </a:xfrm>
          <a:prstGeom prst="rect">
            <a:avLst/>
          </a:prstGeom>
          <a:noFill/>
          <a:ln>
            <a:noFill/>
          </a:ln>
        </p:spPr>
      </p:pic>
      <p:pic>
        <p:nvPicPr>
          <p:cNvPr id="684" name="Google Shape;684;p44" descr="Afbeelding met persoon, binnen, kind, meisje&#10;&#10;Automatisch gegenereerde beschrijving"/>
          <p:cNvPicPr preferRelativeResize="0"/>
          <p:nvPr/>
        </p:nvPicPr>
        <p:blipFill rotWithShape="1">
          <a:blip r:embed="rId4">
            <a:alphaModFix/>
          </a:blip>
          <a:srcRect/>
          <a:stretch/>
        </p:blipFill>
        <p:spPr>
          <a:xfrm rot="-1251527">
            <a:off x="9798455" y="102343"/>
            <a:ext cx="2152349" cy="286979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5"/>
          <p:cNvSpPr txBox="1">
            <a:spLocks noGrp="1"/>
          </p:cNvSpPr>
          <p:nvPr>
            <p:ph type="title"/>
          </p:nvPr>
        </p:nvSpPr>
        <p:spPr>
          <a:xfrm rot="-450191">
            <a:off x="182502" y="880842"/>
            <a:ext cx="4594843" cy="106148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Comic Sans MS"/>
              <a:buNone/>
            </a:pPr>
            <a:r>
              <a:rPr lang="nl-BE" sz="2400"/>
              <a:t>Wanneer mag uw kind voor het eerst naar school?</a:t>
            </a:r>
            <a:endParaRPr/>
          </a:p>
        </p:txBody>
      </p:sp>
      <p:sp>
        <p:nvSpPr>
          <p:cNvPr id="691" name="Google Shape;691;p45"/>
          <p:cNvSpPr txBox="1">
            <a:spLocks noGrp="1"/>
          </p:cNvSpPr>
          <p:nvPr>
            <p:ph type="body" idx="1"/>
          </p:nvPr>
        </p:nvSpPr>
        <p:spPr>
          <a:xfrm>
            <a:off x="1249400" y="2467800"/>
            <a:ext cx="3664800" cy="1922400"/>
          </a:xfrm>
          <a:prstGeom prst="rect">
            <a:avLst/>
          </a:prstGeom>
          <a:gradFill>
            <a:gsLst>
              <a:gs pos="0">
                <a:schemeClr val="dk2"/>
              </a:gs>
              <a:gs pos="100000">
                <a:schemeClr val="dk1"/>
              </a:gs>
            </a:gsLst>
            <a:lin ang="10800000" scaled="0"/>
          </a:gradFill>
          <a:ln>
            <a:noFill/>
          </a:ln>
        </p:spPr>
        <p:txBody>
          <a:bodyPr spcFirstLastPara="1" wrap="square" lIns="144000" tIns="180000" rIns="108000" bIns="108000" anchor="ctr" anchorCtr="0">
            <a:noAutofit/>
          </a:bodyPr>
          <a:lstStyle/>
          <a:p>
            <a:pPr marL="0" lvl="0" indent="0" algn="ctr" rtl="0">
              <a:lnSpc>
                <a:spcPct val="90000"/>
              </a:lnSpc>
              <a:spcBef>
                <a:spcPts val="0"/>
              </a:spcBef>
              <a:spcAft>
                <a:spcPts val="0"/>
              </a:spcAft>
              <a:buClr>
                <a:schemeClr val="lt1"/>
              </a:buClr>
              <a:buSzPts val="2000"/>
              <a:buNone/>
            </a:pPr>
            <a:r>
              <a:rPr lang="nl-BE" sz="1800" b="0"/>
              <a:t>Een kleuter mag starten vanaf de eerstvolgende instapdatum nadat hij of zij de leeftijd bereikt heeft van 2 jaar en 6 maanden.</a:t>
            </a:r>
            <a:endParaRPr sz="1800"/>
          </a:p>
        </p:txBody>
      </p:sp>
      <p:sp>
        <p:nvSpPr>
          <p:cNvPr id="692" name="Google Shape;692;p45"/>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5</a:t>
            </a:fld>
            <a:endParaRPr/>
          </a:p>
        </p:txBody>
      </p:sp>
      <p:sp>
        <p:nvSpPr>
          <p:cNvPr id="693" name="Google Shape;693;p45"/>
          <p:cNvSpPr txBox="1"/>
          <p:nvPr/>
        </p:nvSpPr>
        <p:spPr>
          <a:xfrm>
            <a:off x="5972725" y="762775"/>
            <a:ext cx="6102000" cy="403183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600">
                <a:solidFill>
                  <a:schemeClr val="accent4"/>
                </a:solidFill>
                <a:latin typeface="Libre Franklin"/>
                <a:ea typeface="Libre Franklin"/>
                <a:cs typeface="Libre Franklin"/>
                <a:sym typeface="Libre Franklin"/>
              </a:rPr>
              <a:t>Uw kleuter</a:t>
            </a:r>
            <a:r>
              <a:rPr lang="nl-BE" sz="1600" b="0" i="0" u="none" strike="noStrike" cap="none">
                <a:solidFill>
                  <a:schemeClr val="accent4"/>
                </a:solidFill>
                <a:latin typeface="Libre Franklin"/>
                <a:ea typeface="Libre Franklin"/>
                <a:cs typeface="Libre Franklin"/>
                <a:sym typeface="Libre Franklin"/>
              </a:rPr>
              <a:t> kan pas op school effectief aanwezig zijn vanaf de eerstvolgende instapdatum nadat hij of zij de leeftijd van 2 jaar en 6 maanden heeft bereikt.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De volgende instapdata zijn mogelijk: </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de zomervakantie</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de herfstvakantie</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de kerstvakantie</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van februari </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de krokusvakantie </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de paasvakantie </a:t>
            </a:r>
            <a:endParaRPr sz="16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accent4"/>
              </a:buClr>
              <a:buSzPts val="1800"/>
              <a:buFont typeface="Libre Franklin"/>
              <a:buChar char="•"/>
            </a:pPr>
            <a:r>
              <a:rPr lang="nl-BE" sz="1600" b="0" i="0" u="none" strike="noStrike" cap="none">
                <a:solidFill>
                  <a:schemeClr val="accent4"/>
                </a:solidFill>
                <a:latin typeface="Libre Franklin"/>
                <a:ea typeface="Libre Franklin"/>
                <a:cs typeface="Libre Franklin"/>
                <a:sym typeface="Libre Franklin"/>
              </a:rPr>
              <a:t>De eerste schooldag na O.L.H.-Hemelvaart</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Voor de instapdatum mag uw kleuter niet op school aanwezig zijn. </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600" b="0" i="0" u="none" strike="noStrike" cap="none">
                <a:solidFill>
                  <a:schemeClr val="accent4"/>
                </a:solidFill>
                <a:latin typeface="Libre Franklin"/>
                <a:ea typeface="Libre Franklin"/>
                <a:cs typeface="Libre Franklin"/>
                <a:sym typeface="Libre Franklin"/>
              </a:rPr>
              <a:t>Kom gerust eens langs op de school voor een rondleiding!</a:t>
            </a:r>
            <a:endParaRPr sz="1600" b="0" i="0" u="none" strike="noStrike" cap="none">
              <a:solidFill>
                <a:srgbClr val="000000"/>
              </a:solidFill>
              <a:latin typeface="Arial"/>
              <a:ea typeface="Arial"/>
              <a:cs typeface="Arial"/>
              <a:sym typeface="Arial"/>
            </a:endParaRPr>
          </a:p>
        </p:txBody>
      </p:sp>
      <p:pic>
        <p:nvPicPr>
          <p:cNvPr id="694" name="Google Shape;694;p45"/>
          <p:cNvPicPr preferRelativeResize="0"/>
          <p:nvPr/>
        </p:nvPicPr>
        <p:blipFill rotWithShape="1">
          <a:blip r:embed="rId3">
            <a:alphaModFix/>
          </a:blip>
          <a:srcRect/>
          <a:stretch/>
        </p:blipFill>
        <p:spPr>
          <a:xfrm>
            <a:off x="152400" y="4412974"/>
            <a:ext cx="2746611" cy="22926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46"/>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6</a:t>
            </a:fld>
            <a:endParaRPr/>
          </a:p>
        </p:txBody>
      </p:sp>
      <p:sp>
        <p:nvSpPr>
          <p:cNvPr id="701" name="Google Shape;701;p46"/>
          <p:cNvSpPr txBox="1">
            <a:spLocks noGrp="1"/>
          </p:cNvSpPr>
          <p:nvPr>
            <p:ph type="title"/>
          </p:nvPr>
        </p:nvSpPr>
        <p:spPr>
          <a:xfrm rot="-359970">
            <a:off x="-30425" y="864614"/>
            <a:ext cx="4824927" cy="1061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sz="1800"/>
              <a:t>Hoe kan u uw peuter voorbereiden op de eerste schooldag?</a:t>
            </a:r>
            <a:endParaRPr sz="1800"/>
          </a:p>
        </p:txBody>
      </p:sp>
      <p:sp>
        <p:nvSpPr>
          <p:cNvPr id="702" name="Google Shape;702;p46"/>
          <p:cNvSpPr txBox="1"/>
          <p:nvPr/>
        </p:nvSpPr>
        <p:spPr>
          <a:xfrm>
            <a:off x="223650" y="2271288"/>
            <a:ext cx="5209200" cy="2895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accent4"/>
                </a:solidFill>
                <a:latin typeface="Libre Franklin"/>
                <a:ea typeface="Libre Franklin"/>
                <a:cs typeface="Libre Franklin"/>
                <a:sym typeface="Libre Franklin"/>
              </a:rPr>
              <a:t>Het is belangrijk om uw kleuter even kennis te laten maken met het klasgebeuren, de juf en de andere kleuters.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accent4"/>
                </a:solidFill>
                <a:latin typeface="Libre Franklin"/>
                <a:ea typeface="Libre Franklin"/>
                <a:cs typeface="Libre Franklin"/>
                <a:sym typeface="Libre Franklin"/>
              </a:rPr>
              <a:t>In onze kleuterschool wordt er vóór elke vakantie een instapvoormiddag georganiseerd, waarbij ouders en hun kind persoonlijk worden uitgenodigd. </a:t>
            </a:r>
            <a:endParaRPr sz="18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800"/>
              <a:buFont typeface="Arial"/>
              <a:buNone/>
            </a:pPr>
            <a:r>
              <a:rPr lang="nl-BE" sz="1800" b="0" i="0" u="none" strike="noStrike" cap="none">
                <a:solidFill>
                  <a:schemeClr val="accent4"/>
                </a:solidFill>
                <a:latin typeface="Libre Franklin"/>
                <a:ea typeface="Libre Franklin"/>
                <a:cs typeface="Libre Franklin"/>
                <a:sym typeface="Libre Franklin"/>
              </a:rPr>
              <a:t>Daar kunnen zij een eerste glimp opvangen van het klasgebeuren en de sfeer in de klas opsnuiven.</a:t>
            </a:r>
            <a:endParaRPr sz="1800" b="0" i="0" u="none" strike="noStrike" cap="none">
              <a:solidFill>
                <a:schemeClr val="accent4"/>
              </a:solidFill>
              <a:latin typeface="Libre Franklin"/>
              <a:ea typeface="Libre Franklin"/>
              <a:cs typeface="Libre Franklin"/>
              <a:sym typeface="Libre Franklin"/>
            </a:endParaRPr>
          </a:p>
        </p:txBody>
      </p:sp>
      <p:pic>
        <p:nvPicPr>
          <p:cNvPr id="703" name="Google Shape;703;p46"/>
          <p:cNvPicPr preferRelativeResize="0"/>
          <p:nvPr/>
        </p:nvPicPr>
        <p:blipFill rotWithShape="1">
          <a:blip r:embed="rId3">
            <a:alphaModFix/>
          </a:blip>
          <a:srcRect/>
          <a:stretch/>
        </p:blipFill>
        <p:spPr>
          <a:xfrm>
            <a:off x="1588800" y="5263100"/>
            <a:ext cx="2004000" cy="1402800"/>
          </a:xfrm>
          <a:prstGeom prst="rect">
            <a:avLst/>
          </a:prstGeom>
          <a:noFill/>
          <a:ln>
            <a:noFill/>
          </a:ln>
        </p:spPr>
      </p:pic>
      <p:sp>
        <p:nvSpPr>
          <p:cNvPr id="704" name="Google Shape;704;p46"/>
          <p:cNvSpPr txBox="1"/>
          <p:nvPr/>
        </p:nvSpPr>
        <p:spPr>
          <a:xfrm>
            <a:off x="7138800" y="3542400"/>
            <a:ext cx="4909500" cy="312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1" u="sng" strike="noStrike" cap="none">
                <a:solidFill>
                  <a:schemeClr val="accent4"/>
                </a:solidFill>
                <a:latin typeface="Libre Franklin"/>
                <a:ea typeface="Libre Franklin"/>
                <a:cs typeface="Libre Franklin"/>
                <a:sym typeface="Libre Franklin"/>
              </a:rPr>
              <a:t>Enkele tips:</a:t>
            </a:r>
            <a:endParaRPr sz="1600" b="0" i="1" u="sng" strike="noStrike" cap="none">
              <a:solidFill>
                <a:schemeClr val="accent4"/>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i="1">
                <a:solidFill>
                  <a:schemeClr val="accent4"/>
                </a:solidFill>
                <a:latin typeface="Libre Franklin"/>
                <a:ea typeface="Libre Franklin"/>
                <a:cs typeface="Libre Franklin"/>
                <a:sym typeface="Libre Franklin"/>
              </a:rPr>
              <a:t>U </a:t>
            </a:r>
            <a:r>
              <a:rPr lang="nl-BE" sz="1600" b="0" i="1" u="none" strike="noStrike" cap="none">
                <a:solidFill>
                  <a:schemeClr val="accent4"/>
                </a:solidFill>
                <a:latin typeface="Libre Franklin"/>
                <a:ea typeface="Libre Franklin"/>
                <a:cs typeface="Libre Franklin"/>
                <a:sym typeface="Libre Franklin"/>
              </a:rPr>
              <a:t>bent welkom op de instapvoormiddag of peuterkijkavond.</a:t>
            </a:r>
            <a:endParaRPr sz="1600" b="0" i="1" u="none" strike="noStrike" cap="none">
              <a:solidFill>
                <a:schemeClr val="accent4"/>
              </a:solidFill>
              <a:latin typeface="Libre Franklin"/>
              <a:ea typeface="Libre Franklin"/>
              <a:cs typeface="Libre Franklin"/>
              <a:sym typeface="Libre Franklin"/>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i="1">
                <a:solidFill>
                  <a:schemeClr val="accent4"/>
                </a:solidFill>
                <a:latin typeface="Libre Franklin"/>
                <a:ea typeface="Libre Franklin"/>
                <a:cs typeface="Libre Franklin"/>
                <a:sym typeface="Libre Franklin"/>
              </a:rPr>
              <a:t>U</a:t>
            </a:r>
            <a:r>
              <a:rPr lang="nl-BE" sz="1600" b="0" i="1" u="none" strike="noStrike" cap="none">
                <a:solidFill>
                  <a:schemeClr val="accent4"/>
                </a:solidFill>
                <a:latin typeface="Libre Franklin"/>
                <a:ea typeface="Libre Franklin"/>
                <a:cs typeface="Libre Franklin"/>
                <a:sym typeface="Libre Franklin"/>
              </a:rPr>
              <a:t> kan samen eens langs de school wandelen. </a:t>
            </a:r>
            <a:endParaRPr sz="1600" b="0" i="1" u="none" strike="noStrike" cap="none">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i="1">
                <a:solidFill>
                  <a:schemeClr val="accent4"/>
                </a:solidFill>
                <a:latin typeface="Libre Franklin"/>
                <a:ea typeface="Libre Franklin"/>
                <a:cs typeface="Libre Franklin"/>
                <a:sym typeface="Libre Franklin"/>
              </a:rPr>
              <a:t>U</a:t>
            </a:r>
            <a:r>
              <a:rPr lang="nl-BE" sz="1600" b="0" i="1" u="none" strike="noStrike" cap="none">
                <a:solidFill>
                  <a:schemeClr val="accent4"/>
                </a:solidFill>
                <a:latin typeface="Libre Franklin"/>
                <a:ea typeface="Libre Franklin"/>
                <a:cs typeface="Libre Franklin"/>
                <a:sym typeface="Libre Franklin"/>
              </a:rPr>
              <a:t> kan samen met uw kind een schooltasje kopen. Zelf kiezen is altijd leuk! </a:t>
            </a:r>
            <a:endParaRPr sz="1600" b="0" i="1" u="none" strike="noStrike" cap="none">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i="1">
                <a:solidFill>
                  <a:schemeClr val="accent4"/>
                </a:solidFill>
                <a:latin typeface="Libre Franklin"/>
                <a:ea typeface="Libre Franklin"/>
                <a:cs typeface="Libre Franklin"/>
                <a:sym typeface="Libre Franklin"/>
              </a:rPr>
              <a:t>U</a:t>
            </a:r>
            <a:r>
              <a:rPr lang="nl-BE" sz="1600" b="0" i="1" u="none" strike="noStrike" cap="none">
                <a:solidFill>
                  <a:schemeClr val="accent4"/>
                </a:solidFill>
                <a:latin typeface="Libre Franklin"/>
                <a:ea typeface="Libre Franklin"/>
                <a:cs typeface="Libre Franklin"/>
                <a:sym typeface="Libre Franklin"/>
              </a:rPr>
              <a:t> kan iets vertellen of foto’s tonen over je eigen kleutertijd.</a:t>
            </a:r>
            <a:endParaRPr sz="1600" b="0" i="1" u="none" strike="noStrike" cap="none">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b="0" i="1" u="none" strike="noStrike" cap="none">
                <a:solidFill>
                  <a:schemeClr val="accent4"/>
                </a:solidFill>
                <a:latin typeface="Libre Franklin"/>
                <a:ea typeface="Libre Franklin"/>
                <a:cs typeface="Libre Franklin"/>
                <a:sym typeface="Libre Franklin"/>
              </a:rPr>
              <a:t>Breng uw peuter af en toe in contact met leeftijdsgenootjes. Zo leren ze omgaan met anderen.</a:t>
            </a:r>
            <a:endParaRPr sz="1600" b="0" i="1" u="none" strike="noStrike" cap="none">
              <a:solidFill>
                <a:srgbClr val="000000"/>
              </a:solidFill>
              <a:latin typeface="Arial"/>
              <a:ea typeface="Arial"/>
              <a:cs typeface="Arial"/>
              <a:sym typeface="Arial"/>
            </a:endParaRPr>
          </a:p>
          <a:p>
            <a:pPr marL="285750" marR="0" lvl="0" indent="-273050" algn="l" rtl="0">
              <a:lnSpc>
                <a:spcPct val="100000"/>
              </a:lnSpc>
              <a:spcBef>
                <a:spcPts val="0"/>
              </a:spcBef>
              <a:spcAft>
                <a:spcPts val="0"/>
              </a:spcAft>
              <a:buClr>
                <a:schemeClr val="accent4"/>
              </a:buClr>
              <a:buSzPts val="1600"/>
              <a:buFont typeface="Libre Franklin"/>
              <a:buChar char="•"/>
            </a:pPr>
            <a:r>
              <a:rPr lang="nl-BE" sz="1600" b="0" i="1" u="none" strike="noStrike" cap="none">
                <a:solidFill>
                  <a:schemeClr val="accent4"/>
                </a:solidFill>
                <a:latin typeface="Libre Franklin"/>
                <a:ea typeface="Libre Franklin"/>
                <a:cs typeface="Libre Franklin"/>
                <a:sym typeface="Libre Franklin"/>
              </a:rPr>
              <a:t>Maak uw peuter zeker niet bang van school. </a:t>
            </a:r>
            <a:endParaRPr sz="1400" b="0" i="0" u="none" strike="noStrike" cap="none">
              <a:solidFill>
                <a:srgbClr val="000000"/>
              </a:solidFill>
              <a:latin typeface="Arial"/>
              <a:ea typeface="Arial"/>
              <a:cs typeface="Arial"/>
              <a:sym typeface="Arial"/>
            </a:endParaRPr>
          </a:p>
        </p:txBody>
      </p:sp>
      <p:pic>
        <p:nvPicPr>
          <p:cNvPr id="705" name="Google Shape;705;p46" descr="Afbeelding met jongen, kind, klein, buiten&#10;&#10;Automatisch gegenereerde beschrijving"/>
          <p:cNvPicPr preferRelativeResize="0"/>
          <p:nvPr/>
        </p:nvPicPr>
        <p:blipFill rotWithShape="1">
          <a:blip r:embed="rId4">
            <a:alphaModFix/>
          </a:blip>
          <a:srcRect t="24655" r="10822" b="23256"/>
          <a:stretch/>
        </p:blipFill>
        <p:spPr>
          <a:xfrm>
            <a:off x="6759152" y="349474"/>
            <a:ext cx="3808505" cy="29661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47"/>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0000"/>
              </a:buClr>
              <a:buSzPts val="1600"/>
              <a:buFont typeface="Arial"/>
              <a:buNone/>
            </a:pPr>
            <a:fld id="{00000000-1234-1234-1234-123412341234}" type="slidenum">
              <a:rPr lang="nl-BE"/>
              <a:t>7</a:t>
            </a:fld>
            <a:endParaRPr/>
          </a:p>
        </p:txBody>
      </p:sp>
      <p:sp>
        <p:nvSpPr>
          <p:cNvPr id="712" name="Google Shape;712;p47"/>
          <p:cNvSpPr txBox="1">
            <a:spLocks noGrp="1"/>
          </p:cNvSpPr>
          <p:nvPr>
            <p:ph type="title"/>
          </p:nvPr>
        </p:nvSpPr>
        <p:spPr>
          <a:xfrm rot="-372004">
            <a:off x="145631" y="748878"/>
            <a:ext cx="4836087" cy="13256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4000"/>
              <a:buNone/>
            </a:pPr>
            <a:r>
              <a:rPr lang="nl-BE" sz="3600"/>
              <a:t>De eerste schooldag</a:t>
            </a:r>
            <a:endParaRPr sz="3600"/>
          </a:p>
        </p:txBody>
      </p:sp>
      <p:sp>
        <p:nvSpPr>
          <p:cNvPr id="713" name="Google Shape;713;p47"/>
          <p:cNvSpPr txBox="1">
            <a:spLocks noGrp="1"/>
          </p:cNvSpPr>
          <p:nvPr>
            <p:ph type="body" idx="1"/>
          </p:nvPr>
        </p:nvSpPr>
        <p:spPr>
          <a:xfrm>
            <a:off x="5806400" y="2254770"/>
            <a:ext cx="6172200" cy="2687700"/>
          </a:xfrm>
          <a:prstGeom prst="rect">
            <a:avLst/>
          </a:prstGeom>
          <a:noFill/>
          <a:ln>
            <a:noFill/>
          </a:ln>
        </p:spPr>
        <p:txBody>
          <a:bodyPr spcFirstLastPara="1" wrap="square" lIns="91425" tIns="45700" rIns="91425" bIns="45700" anchor="t" anchorCtr="0">
            <a:noAutofit/>
          </a:bodyPr>
          <a:lstStyle/>
          <a:p>
            <a:pPr marL="457200" lvl="0" indent="-330200" algn="l" rtl="0">
              <a:lnSpc>
                <a:spcPct val="100000"/>
              </a:lnSpc>
              <a:spcBef>
                <a:spcPts val="0"/>
              </a:spcBef>
              <a:spcAft>
                <a:spcPts val="0"/>
              </a:spcAft>
              <a:buSzPts val="1600"/>
              <a:buChar char="●"/>
            </a:pPr>
            <a:r>
              <a:rPr lang="nl-BE" sz="1600"/>
              <a:t>Geef de </a:t>
            </a:r>
            <a:r>
              <a:rPr lang="nl-BE" sz="1600" b="1"/>
              <a:t>werkjes</a:t>
            </a:r>
            <a:r>
              <a:rPr lang="nl-BE" sz="1600"/>
              <a:t> die uw kind van school meebrengt </a:t>
            </a:r>
            <a:r>
              <a:rPr lang="nl-BE" sz="1600" b="1"/>
              <a:t>een plaats in huis</a:t>
            </a:r>
            <a:r>
              <a:rPr lang="nl-BE" sz="1600"/>
              <a:t>. Toon u blij om de werkjes, ook al ziet u enkel krabbels. Voor uw kind is het een prestatie. U zal merken dat de vormgeving telkens anders is. Spreek erover met uw kleuter..</a:t>
            </a:r>
            <a:endParaRPr sz="1600">
              <a:latin typeface="Arial"/>
              <a:ea typeface="Arial"/>
              <a:cs typeface="Arial"/>
              <a:sym typeface="Arial"/>
            </a:endParaRPr>
          </a:p>
          <a:p>
            <a:pPr marL="0" lvl="0" indent="0" algn="l" rtl="0">
              <a:lnSpc>
                <a:spcPct val="100000"/>
              </a:lnSpc>
              <a:spcBef>
                <a:spcPts val="0"/>
              </a:spcBef>
              <a:spcAft>
                <a:spcPts val="0"/>
              </a:spcAft>
              <a:buSzPts val="3200"/>
              <a:buNone/>
            </a:pPr>
            <a:endParaRPr sz="1600"/>
          </a:p>
          <a:p>
            <a:pPr marL="457200" lvl="0" indent="-330200" algn="l" rtl="0">
              <a:lnSpc>
                <a:spcPct val="100000"/>
              </a:lnSpc>
              <a:spcBef>
                <a:spcPts val="0"/>
              </a:spcBef>
              <a:spcAft>
                <a:spcPts val="0"/>
              </a:spcAft>
              <a:buSzPts val="1600"/>
              <a:buChar char="●"/>
            </a:pPr>
            <a:r>
              <a:rPr lang="nl-BE" sz="1600"/>
              <a:t>Sommige kinderen gaan de </a:t>
            </a:r>
            <a:r>
              <a:rPr lang="nl-BE" sz="1600" b="1"/>
              <a:t>eerste dagen </a:t>
            </a:r>
            <a:r>
              <a:rPr lang="nl-BE" sz="1600"/>
              <a:t>erg</a:t>
            </a:r>
            <a:r>
              <a:rPr lang="nl-BE" sz="1600" b="1"/>
              <a:t> enthousiast </a:t>
            </a:r>
            <a:r>
              <a:rPr lang="nl-BE" sz="1600"/>
              <a:t>naar school, zelfs zonder huilen. Na enkele dagen beseffen ze dat ze enige tijd </a:t>
            </a:r>
            <a:r>
              <a:rPr lang="nl-BE" sz="1600" b="1"/>
              <a:t>zonder mama en papa </a:t>
            </a:r>
            <a:r>
              <a:rPr lang="nl-BE" sz="1600"/>
              <a:t>moeten, waardoor ze huilen of niet meer graag naar school komen. Geef hen de </a:t>
            </a:r>
            <a:r>
              <a:rPr lang="nl-BE" sz="1600" b="1"/>
              <a:t>kans en tijd </a:t>
            </a:r>
            <a:r>
              <a:rPr lang="nl-BE" sz="1600"/>
              <a:t>om te wennen aan deze nieuwe situatie.</a:t>
            </a:r>
            <a:endParaRPr sz="1600">
              <a:latin typeface="Arial"/>
              <a:ea typeface="Arial"/>
              <a:cs typeface="Arial"/>
              <a:sym typeface="Arial"/>
            </a:endParaRPr>
          </a:p>
          <a:p>
            <a:pPr marL="0" lvl="0" indent="0" algn="l" rtl="0">
              <a:lnSpc>
                <a:spcPct val="90000"/>
              </a:lnSpc>
              <a:spcBef>
                <a:spcPts val="1000"/>
              </a:spcBef>
              <a:spcAft>
                <a:spcPts val="0"/>
              </a:spcAft>
              <a:buSzPts val="3200"/>
              <a:buNone/>
            </a:pPr>
            <a:endParaRPr/>
          </a:p>
        </p:txBody>
      </p:sp>
      <p:sp>
        <p:nvSpPr>
          <p:cNvPr id="714" name="Google Shape;714;p47"/>
          <p:cNvSpPr txBox="1"/>
          <p:nvPr/>
        </p:nvSpPr>
        <p:spPr>
          <a:xfrm>
            <a:off x="312750" y="2254775"/>
            <a:ext cx="5271300" cy="28389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accent4"/>
              </a:buClr>
              <a:buSzPts val="1600"/>
              <a:buFont typeface="Libre Franklin"/>
              <a:buChar char="●"/>
            </a:pPr>
            <a:r>
              <a:rPr lang="nl-BE" sz="1600" b="0" i="0" u="none" strike="noStrike" cap="none">
                <a:solidFill>
                  <a:schemeClr val="accent4"/>
                </a:solidFill>
                <a:latin typeface="Libre Franklin"/>
                <a:ea typeface="Libre Franklin"/>
                <a:cs typeface="Libre Franklin"/>
                <a:sym typeface="Libre Franklin"/>
              </a:rPr>
              <a:t>Na een </a:t>
            </a:r>
            <a:r>
              <a:rPr lang="nl-BE" sz="1600" b="1" i="0" u="none" strike="noStrike" cap="none">
                <a:solidFill>
                  <a:schemeClr val="accent4"/>
                </a:solidFill>
                <a:latin typeface="Libre Franklin"/>
                <a:ea typeface="Libre Franklin"/>
                <a:cs typeface="Libre Franklin"/>
                <a:sym typeface="Libre Franklin"/>
              </a:rPr>
              <a:t>vermoeiende schooldag</a:t>
            </a:r>
            <a:r>
              <a:rPr lang="nl-BE" sz="1600" b="0" i="0" u="none" strike="noStrike" cap="none">
                <a:solidFill>
                  <a:schemeClr val="accent4"/>
                </a:solidFill>
                <a:latin typeface="Libre Franklin"/>
                <a:ea typeface="Libre Franklin"/>
                <a:cs typeface="Libre Franklin"/>
                <a:sym typeface="Libre Franklin"/>
              </a:rPr>
              <a:t> kan </a:t>
            </a:r>
            <a:r>
              <a:rPr lang="nl-BE" sz="1600">
                <a:solidFill>
                  <a:schemeClr val="accent4"/>
                </a:solidFill>
                <a:latin typeface="Libre Franklin"/>
                <a:ea typeface="Libre Franklin"/>
                <a:cs typeface="Libre Franklin"/>
                <a:sym typeface="Libre Franklin"/>
              </a:rPr>
              <a:t>uw </a:t>
            </a:r>
            <a:r>
              <a:rPr lang="nl-BE" sz="1600" b="0" i="0" u="none" strike="noStrike" cap="none">
                <a:solidFill>
                  <a:schemeClr val="accent4"/>
                </a:solidFill>
                <a:latin typeface="Libre Franklin"/>
                <a:ea typeface="Libre Franklin"/>
                <a:cs typeface="Libre Franklin"/>
                <a:sym typeface="Libre Franklin"/>
              </a:rPr>
              <a:t>kleuter </a:t>
            </a:r>
            <a:r>
              <a:rPr lang="nl-BE" sz="1600" b="1" i="0" u="none" strike="noStrike" cap="none">
                <a:solidFill>
                  <a:schemeClr val="accent4"/>
                </a:solidFill>
                <a:latin typeface="Libre Franklin"/>
                <a:ea typeface="Libre Franklin"/>
                <a:cs typeface="Libre Franklin"/>
                <a:sym typeface="Libre Franklin"/>
              </a:rPr>
              <a:t>extra</a:t>
            </a:r>
            <a:r>
              <a:rPr lang="nl-BE" sz="1600" b="0" i="0" u="none" strike="noStrike" cap="none">
                <a:solidFill>
                  <a:schemeClr val="accent4"/>
                </a:solidFill>
                <a:latin typeface="Libre Franklin"/>
                <a:ea typeface="Libre Franklin"/>
                <a:cs typeface="Libre Franklin"/>
                <a:sym typeface="Libre Franklin"/>
              </a:rPr>
              <a:t> </a:t>
            </a:r>
            <a:r>
              <a:rPr lang="nl-BE" sz="1600" b="1" i="0" u="none" strike="noStrike" cap="none">
                <a:solidFill>
                  <a:schemeClr val="accent4"/>
                </a:solidFill>
                <a:latin typeface="Libre Franklin"/>
                <a:ea typeface="Libre Franklin"/>
                <a:cs typeface="Libre Franklin"/>
                <a:sym typeface="Libre Franklin"/>
              </a:rPr>
              <a:t>druk</a:t>
            </a:r>
            <a:r>
              <a:rPr lang="nl-BE" sz="1600" b="0" i="0" u="none" strike="noStrike" cap="none">
                <a:solidFill>
                  <a:schemeClr val="accent4"/>
                </a:solidFill>
                <a:latin typeface="Libre Franklin"/>
                <a:ea typeface="Libre Franklin"/>
                <a:cs typeface="Libre Franklin"/>
                <a:sym typeface="Libre Franklin"/>
              </a:rPr>
              <a:t> zijn, wenen, terug beginnen bedplassen of meer aandacht vragen. Dit is normaal. Probeer daarvoor </a:t>
            </a:r>
            <a:r>
              <a:rPr lang="nl-BE" sz="1600" b="1" i="0" u="none" strike="noStrike" cap="none">
                <a:solidFill>
                  <a:schemeClr val="accent4"/>
                </a:solidFill>
                <a:latin typeface="Libre Franklin"/>
                <a:ea typeface="Libre Franklin"/>
                <a:cs typeface="Libre Franklin"/>
                <a:sym typeface="Libre Franklin"/>
              </a:rPr>
              <a:t>begrip en geduld </a:t>
            </a:r>
            <a:r>
              <a:rPr lang="nl-BE" sz="1600" b="0" i="0" u="none" strike="noStrike" cap="none">
                <a:solidFill>
                  <a:schemeClr val="accent4"/>
                </a:solidFill>
                <a:latin typeface="Libre Franklin"/>
                <a:ea typeface="Libre Franklin"/>
                <a:cs typeface="Libre Franklin"/>
                <a:sym typeface="Libre Franklin"/>
              </a:rPr>
              <a:t>op te brengen.</a:t>
            </a:r>
            <a:endParaRPr sz="1400" b="0" i="0" u="none" strike="noStrike" cap="none">
              <a:solidFill>
                <a:schemeClr val="accent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a:p>
            <a:pPr marL="457200" marR="0" lvl="0" indent="-330200" algn="l" rtl="0">
              <a:lnSpc>
                <a:spcPct val="100000"/>
              </a:lnSpc>
              <a:spcBef>
                <a:spcPts val="0"/>
              </a:spcBef>
              <a:spcAft>
                <a:spcPts val="0"/>
              </a:spcAft>
              <a:buClr>
                <a:schemeClr val="accent4"/>
              </a:buClr>
              <a:buSzPts val="1600"/>
              <a:buFont typeface="Libre Franklin"/>
              <a:buChar char="●"/>
            </a:pPr>
            <a:r>
              <a:rPr lang="nl-BE" sz="1600" b="0" i="0" u="none" strike="noStrike" cap="none">
                <a:solidFill>
                  <a:schemeClr val="accent4"/>
                </a:solidFill>
                <a:latin typeface="Libre Franklin"/>
                <a:ea typeface="Libre Franklin"/>
                <a:cs typeface="Libre Franklin"/>
                <a:sym typeface="Libre Franklin"/>
              </a:rPr>
              <a:t>In het begin </a:t>
            </a:r>
            <a:r>
              <a:rPr lang="nl-BE" sz="1600" b="1" i="0" u="none" strike="noStrike" cap="none">
                <a:solidFill>
                  <a:schemeClr val="accent4"/>
                </a:solidFill>
                <a:latin typeface="Libre Franklin"/>
                <a:ea typeface="Libre Franklin"/>
                <a:cs typeface="Libre Franklin"/>
                <a:sym typeface="Libre Franklin"/>
              </a:rPr>
              <a:t>vertellen kleuters </a:t>
            </a:r>
            <a:r>
              <a:rPr lang="nl-BE" sz="1600" b="0" i="0" u="none" strike="noStrike" cap="none">
                <a:solidFill>
                  <a:schemeClr val="accent4"/>
                </a:solidFill>
                <a:latin typeface="Libre Franklin"/>
                <a:ea typeface="Libre Franklin"/>
                <a:cs typeface="Libre Franklin"/>
                <a:sym typeface="Libre Franklin"/>
              </a:rPr>
              <a:t>meestal </a:t>
            </a:r>
            <a:r>
              <a:rPr lang="nl-BE" sz="1600" b="1" i="0" u="none" strike="noStrike" cap="none">
                <a:solidFill>
                  <a:schemeClr val="accent4"/>
                </a:solidFill>
                <a:latin typeface="Libre Franklin"/>
                <a:ea typeface="Libre Franklin"/>
                <a:cs typeface="Libre Franklin"/>
                <a:sym typeface="Libre Franklin"/>
              </a:rPr>
              <a:t>weinig</a:t>
            </a:r>
            <a:r>
              <a:rPr lang="nl-BE" sz="1600" b="0" i="0" u="none" strike="noStrike" cap="none">
                <a:solidFill>
                  <a:schemeClr val="accent4"/>
                </a:solidFill>
                <a:latin typeface="Libre Franklin"/>
                <a:ea typeface="Libre Franklin"/>
                <a:cs typeface="Libre Franklin"/>
                <a:sym typeface="Libre Franklin"/>
              </a:rPr>
              <a:t> of niets wat ze deden op school. Na elk thema zal </a:t>
            </a:r>
            <a:r>
              <a:rPr lang="nl-BE" sz="1600">
                <a:solidFill>
                  <a:schemeClr val="accent4"/>
                </a:solidFill>
                <a:latin typeface="Libre Franklin"/>
                <a:ea typeface="Libre Franklin"/>
                <a:cs typeface="Libre Franklin"/>
                <a:sym typeface="Libre Franklin"/>
              </a:rPr>
              <a:t>u</a:t>
            </a:r>
            <a:r>
              <a:rPr lang="nl-BE" sz="1600" b="0" i="0" u="none" strike="noStrike" cap="none">
                <a:solidFill>
                  <a:schemeClr val="accent4"/>
                </a:solidFill>
                <a:latin typeface="Libre Franklin"/>
                <a:ea typeface="Libre Franklin"/>
                <a:cs typeface="Libre Franklin"/>
                <a:sym typeface="Libre Franklin"/>
              </a:rPr>
              <a:t> </a:t>
            </a:r>
            <a:r>
              <a:rPr lang="nl-BE" sz="1600" b="1" i="0" u="none" strike="noStrike" cap="none">
                <a:solidFill>
                  <a:schemeClr val="accent4"/>
                </a:solidFill>
                <a:latin typeface="Libre Franklin"/>
                <a:ea typeface="Libre Franklin"/>
                <a:cs typeface="Libre Franklin"/>
                <a:sym typeface="Libre Franklin"/>
              </a:rPr>
              <a:t>foto’s en het weekverslag via Gimme </a:t>
            </a:r>
            <a:r>
              <a:rPr lang="nl-BE" sz="1600" b="0" i="0" u="none" strike="noStrike" cap="none">
                <a:solidFill>
                  <a:schemeClr val="accent4"/>
                </a:solidFill>
                <a:latin typeface="Libre Franklin"/>
                <a:ea typeface="Libre Franklin"/>
                <a:cs typeface="Libre Franklin"/>
                <a:sym typeface="Libre Franklin"/>
              </a:rPr>
              <a:t>krijgen. Zo kan </a:t>
            </a:r>
            <a:r>
              <a:rPr lang="nl-BE" sz="1600">
                <a:solidFill>
                  <a:schemeClr val="accent4"/>
                </a:solidFill>
                <a:latin typeface="Libre Franklin"/>
                <a:ea typeface="Libre Franklin"/>
                <a:cs typeface="Libre Franklin"/>
                <a:sym typeface="Libre Franklin"/>
              </a:rPr>
              <a:t>u</a:t>
            </a:r>
            <a:r>
              <a:rPr lang="nl-BE" sz="1600" b="0" i="0" u="none" strike="noStrike" cap="none">
                <a:solidFill>
                  <a:schemeClr val="accent4"/>
                </a:solidFill>
                <a:latin typeface="Libre Franklin"/>
                <a:ea typeface="Libre Franklin"/>
                <a:cs typeface="Libre Franklin"/>
                <a:sym typeface="Libre Franklin"/>
              </a:rPr>
              <a:t> zien wat we allemaal deden. Kijk samen naar de foto’s en praat erover.</a:t>
            </a:r>
            <a:endParaRPr sz="1400" b="0" i="0" u="none" strike="noStrike" cap="none">
              <a:solidFill>
                <a:schemeClr val="accent4"/>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5" name="Google Shape;715;p47" descr="Afbeelding met binnen, persoon, kind, klein&#10;&#10;Automatisch gegenereerde beschrijving"/>
          <p:cNvPicPr preferRelativeResize="0"/>
          <p:nvPr/>
        </p:nvPicPr>
        <p:blipFill rotWithShape="1">
          <a:blip r:embed="rId3">
            <a:alphaModFix/>
          </a:blip>
          <a:srcRect t="8385" b="15536"/>
          <a:stretch/>
        </p:blipFill>
        <p:spPr>
          <a:xfrm>
            <a:off x="801525" y="5270445"/>
            <a:ext cx="1579000" cy="1603692"/>
          </a:xfrm>
          <a:prstGeom prst="rect">
            <a:avLst/>
          </a:prstGeom>
          <a:noFill/>
          <a:ln>
            <a:noFill/>
          </a:ln>
        </p:spPr>
      </p:pic>
      <p:pic>
        <p:nvPicPr>
          <p:cNvPr id="716" name="Google Shape;716;p47" descr="Afbeelding met gras, buiten, beer, teddybeer&#10;&#10;Automatisch gegenereerde beschrijving"/>
          <p:cNvPicPr preferRelativeResize="0"/>
          <p:nvPr/>
        </p:nvPicPr>
        <p:blipFill rotWithShape="1">
          <a:blip r:embed="rId4">
            <a:alphaModFix/>
          </a:blip>
          <a:srcRect/>
          <a:stretch/>
        </p:blipFill>
        <p:spPr>
          <a:xfrm rot="5400000">
            <a:off x="3426315" y="5282788"/>
            <a:ext cx="1595523" cy="1578997"/>
          </a:xfrm>
          <a:prstGeom prst="rect">
            <a:avLst/>
          </a:prstGeom>
          <a:noFill/>
          <a:ln>
            <a:noFill/>
          </a:ln>
        </p:spPr>
      </p:pic>
      <p:pic>
        <p:nvPicPr>
          <p:cNvPr id="717" name="Google Shape;717;p47" descr="Afbeelding met klein, zitten, speelgoed, fiets&#10;&#10;Automatisch gegenereerde beschrijving"/>
          <p:cNvPicPr preferRelativeResize="0"/>
          <p:nvPr/>
        </p:nvPicPr>
        <p:blipFill rotWithShape="1">
          <a:blip r:embed="rId5">
            <a:alphaModFix/>
          </a:blip>
          <a:srcRect l="19361" t="4755" r="25725" b="10628"/>
          <a:stretch/>
        </p:blipFill>
        <p:spPr>
          <a:xfrm rot="5400000">
            <a:off x="6137627" y="5165437"/>
            <a:ext cx="1593247" cy="1733251"/>
          </a:xfrm>
          <a:prstGeom prst="rect">
            <a:avLst/>
          </a:prstGeom>
          <a:noFill/>
          <a:ln>
            <a:noFill/>
          </a:ln>
        </p:spPr>
      </p:pic>
      <p:pic>
        <p:nvPicPr>
          <p:cNvPr id="718" name="Google Shape;718;p47" descr="Afbeelding met buiten, gras, persoon, vrouw&#10;&#10;Automatisch gegenereerde beschrijving"/>
          <p:cNvPicPr preferRelativeResize="0"/>
          <p:nvPr/>
        </p:nvPicPr>
        <p:blipFill rotWithShape="1">
          <a:blip r:embed="rId6">
            <a:alphaModFix/>
          </a:blip>
          <a:srcRect/>
          <a:stretch/>
        </p:blipFill>
        <p:spPr>
          <a:xfrm rot="5400000">
            <a:off x="8827813" y="5198836"/>
            <a:ext cx="1700173" cy="16664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48"/>
          <p:cNvSpPr txBox="1">
            <a:spLocks noGrp="1"/>
          </p:cNvSpPr>
          <p:nvPr>
            <p:ph type="title"/>
          </p:nvPr>
        </p:nvSpPr>
        <p:spPr>
          <a:xfrm>
            <a:off x="190300" y="167150"/>
            <a:ext cx="4594500" cy="832200"/>
          </a:xfrm>
          <a:prstGeom prst="rect">
            <a:avLst/>
          </a:prstGeom>
          <a:gradFill>
            <a:gsLst>
              <a:gs pos="0">
                <a:schemeClr val="dk2"/>
              </a:gs>
              <a:gs pos="100000">
                <a:schemeClr val="dk1"/>
              </a:gs>
            </a:gsLst>
            <a:lin ang="10800000" scaled="0"/>
          </a:gradFill>
          <a:ln>
            <a:noFill/>
          </a:ln>
        </p:spPr>
        <p:txBody>
          <a:bodyPr spcFirstLastPara="1" wrap="square" lIns="144000" tIns="45700" rIns="91425" bIns="45700" anchor="ctr" anchorCtr="0">
            <a:noAutofit/>
          </a:bodyPr>
          <a:lstStyle/>
          <a:p>
            <a:pPr marL="0" lvl="0" indent="0" algn="l" rtl="0">
              <a:lnSpc>
                <a:spcPct val="90000"/>
              </a:lnSpc>
              <a:spcBef>
                <a:spcPts val="0"/>
              </a:spcBef>
              <a:spcAft>
                <a:spcPts val="0"/>
              </a:spcAft>
              <a:buClr>
                <a:schemeClr val="lt1"/>
              </a:buClr>
              <a:buSzPts val="2000"/>
              <a:buFont typeface="Libre Franklin"/>
              <a:buNone/>
            </a:pPr>
            <a:r>
              <a:rPr lang="nl-BE" sz="1800"/>
              <a:t>Wat neemt uw peuter mee naar school? </a:t>
            </a:r>
            <a:endParaRPr sz="1800"/>
          </a:p>
        </p:txBody>
      </p:sp>
      <p:sp>
        <p:nvSpPr>
          <p:cNvPr id="725" name="Google Shape;725;p48"/>
          <p:cNvSpPr txBox="1">
            <a:spLocks noGrp="1"/>
          </p:cNvSpPr>
          <p:nvPr>
            <p:ph type="sldNum" idx="12"/>
          </p:nvPr>
        </p:nvSpPr>
        <p:spPr>
          <a:xfrm>
            <a:off x="11163743" y="5945824"/>
            <a:ext cx="6422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8</a:t>
            </a:fld>
            <a:endParaRPr/>
          </a:p>
        </p:txBody>
      </p:sp>
      <p:sp>
        <p:nvSpPr>
          <p:cNvPr id="726" name="Google Shape;726;p48"/>
          <p:cNvSpPr txBox="1"/>
          <p:nvPr/>
        </p:nvSpPr>
        <p:spPr>
          <a:xfrm>
            <a:off x="6857250" y="1313650"/>
            <a:ext cx="4040100" cy="120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Voor </a:t>
            </a:r>
            <a:r>
              <a:rPr lang="nl-BE" sz="1600">
                <a:solidFill>
                  <a:schemeClr val="accent4"/>
                </a:solidFill>
                <a:latin typeface="Libre Franklin"/>
                <a:ea typeface="Libre Franklin"/>
                <a:cs typeface="Libre Franklin"/>
                <a:sym typeface="Libre Franklin"/>
              </a:rPr>
              <a:t>het eetmoment</a:t>
            </a:r>
            <a:r>
              <a:rPr lang="nl-BE" sz="1600" b="0" i="0" u="none" strike="noStrike" cap="none">
                <a:solidFill>
                  <a:schemeClr val="accent4"/>
                </a:solidFill>
                <a:latin typeface="Libre Franklin"/>
                <a:ea typeface="Libre Franklin"/>
                <a:cs typeface="Libre Franklin"/>
                <a:sym typeface="Libre Franklin"/>
              </a:rPr>
              <a:t> van 10u brengen </a:t>
            </a:r>
            <a:r>
              <a:rPr lang="nl-BE" sz="1600">
                <a:solidFill>
                  <a:schemeClr val="accent4"/>
                </a:solidFill>
                <a:latin typeface="Libre Franklin"/>
                <a:ea typeface="Libre Franklin"/>
                <a:cs typeface="Libre Franklin"/>
                <a:sym typeface="Libre Franklin"/>
              </a:rPr>
              <a:t>we</a:t>
            </a:r>
            <a:r>
              <a:rPr lang="nl-BE" sz="1600" b="0" i="0" u="none" strike="noStrike" cap="none">
                <a:solidFill>
                  <a:schemeClr val="accent4"/>
                </a:solidFill>
                <a:latin typeface="Libre Franklin"/>
                <a:ea typeface="Libre Franklin"/>
                <a:cs typeface="Libre Franklin"/>
                <a:sym typeface="Libre Franklin"/>
              </a:rPr>
              <a:t> een stuk </a:t>
            </a:r>
            <a:r>
              <a:rPr lang="nl-BE" sz="1600" b="1" i="0" u="none" strike="noStrike" cap="none">
                <a:solidFill>
                  <a:schemeClr val="accent4"/>
                </a:solidFill>
                <a:latin typeface="Libre Franklin"/>
                <a:ea typeface="Libre Franklin"/>
                <a:cs typeface="Libre Franklin"/>
                <a:sym typeface="Libre Franklin"/>
              </a:rPr>
              <a:t>fruit </a:t>
            </a:r>
            <a:r>
              <a:rPr lang="nl-BE" sz="1600" b="0" i="0" u="none" strike="noStrike" cap="none">
                <a:solidFill>
                  <a:schemeClr val="accent4"/>
                </a:solidFill>
                <a:latin typeface="Libre Franklin"/>
                <a:ea typeface="Libre Franklin"/>
                <a:cs typeface="Libre Franklin"/>
                <a:sym typeface="Libre Franklin"/>
              </a:rPr>
              <a:t>mee naar school. De juf wil dit zeker schillen en snijden. Noten, groenten of gedroogd fruit m</a:t>
            </a:r>
            <a:r>
              <a:rPr lang="nl-BE" sz="1600">
                <a:solidFill>
                  <a:schemeClr val="accent4"/>
                </a:solidFill>
                <a:latin typeface="Libre Franklin"/>
                <a:ea typeface="Libre Franklin"/>
                <a:cs typeface="Libre Franklin"/>
                <a:sym typeface="Libre Franklin"/>
              </a:rPr>
              <a:t>ogen</a:t>
            </a:r>
            <a:r>
              <a:rPr lang="nl-BE" sz="1600" b="0" i="0" u="none" strike="noStrike" cap="none">
                <a:solidFill>
                  <a:schemeClr val="accent4"/>
                </a:solidFill>
                <a:latin typeface="Libre Franklin"/>
                <a:ea typeface="Libre Franklin"/>
                <a:cs typeface="Libre Franklin"/>
                <a:sym typeface="Libre Franklin"/>
              </a:rPr>
              <a:t> zeker ook. </a:t>
            </a:r>
            <a:endParaRPr sz="1400" b="0" i="0" u="none" strike="noStrike" cap="none">
              <a:solidFill>
                <a:srgbClr val="000000"/>
              </a:solidFill>
              <a:latin typeface="Arial"/>
              <a:ea typeface="Arial"/>
              <a:cs typeface="Arial"/>
              <a:sym typeface="Arial"/>
            </a:endParaRPr>
          </a:p>
        </p:txBody>
      </p:sp>
      <p:sp>
        <p:nvSpPr>
          <p:cNvPr id="727" name="Google Shape;727;p48"/>
          <p:cNvSpPr txBox="1"/>
          <p:nvPr/>
        </p:nvSpPr>
        <p:spPr>
          <a:xfrm>
            <a:off x="252100" y="3581675"/>
            <a:ext cx="4594500" cy="87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Om 11.55 u kan </a:t>
            </a:r>
            <a:r>
              <a:rPr lang="nl-BE" sz="1600">
                <a:solidFill>
                  <a:schemeClr val="accent4"/>
                </a:solidFill>
                <a:latin typeface="Libre Franklin"/>
                <a:ea typeface="Libre Franklin"/>
                <a:cs typeface="Libre Franklin"/>
                <a:sym typeface="Libre Franklin"/>
              </a:rPr>
              <a:t>uw kleuter</a:t>
            </a:r>
            <a:r>
              <a:rPr lang="nl-BE" sz="1600" b="0" i="0" u="none" strike="noStrike" cap="none">
                <a:solidFill>
                  <a:schemeClr val="accent4"/>
                </a:solidFill>
                <a:latin typeface="Libre Franklin"/>
                <a:ea typeface="Libre Franklin"/>
                <a:cs typeface="Libre Franklin"/>
                <a:sym typeface="Libre Franklin"/>
              </a:rPr>
              <a:t>  </a:t>
            </a:r>
            <a:r>
              <a:rPr lang="nl-BE" sz="1600" b="1" i="0" u="none" strike="noStrike" cap="none">
                <a:solidFill>
                  <a:schemeClr val="accent4"/>
                </a:solidFill>
                <a:latin typeface="Libre Franklin"/>
                <a:ea typeface="Libre Franklin"/>
                <a:cs typeface="Libre Franklin"/>
                <a:sym typeface="Libre Franklin"/>
              </a:rPr>
              <a:t>boterhammen </a:t>
            </a:r>
            <a:r>
              <a:rPr lang="nl-BE" sz="1600" b="0" i="0" u="none" strike="noStrike" cap="none">
                <a:solidFill>
                  <a:schemeClr val="accent4"/>
                </a:solidFill>
                <a:latin typeface="Libre Franklin"/>
                <a:ea typeface="Libre Franklin"/>
                <a:cs typeface="Libre Franklin"/>
                <a:sym typeface="Libre Franklin"/>
              </a:rPr>
              <a:t>eten. </a:t>
            </a: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Daar kan - indien gewenst </a:t>
            </a:r>
            <a:r>
              <a:rPr lang="nl-BE" sz="1600" b="1" i="0" u="none" strike="noStrike" cap="none">
                <a:solidFill>
                  <a:schemeClr val="accent4"/>
                </a:solidFill>
                <a:latin typeface="Libre Franklin"/>
                <a:ea typeface="Libre Franklin"/>
                <a:cs typeface="Libre Franklin"/>
                <a:sym typeface="Libre Franklin"/>
              </a:rPr>
              <a:t>soep</a:t>
            </a:r>
            <a:r>
              <a:rPr lang="nl-BE" sz="1600" b="0" i="0" u="none" strike="noStrike" cap="none">
                <a:solidFill>
                  <a:schemeClr val="accent4"/>
                </a:solidFill>
                <a:latin typeface="Libre Franklin"/>
                <a:ea typeface="Libre Franklin"/>
                <a:cs typeface="Libre Franklin"/>
                <a:sym typeface="Libre Franklin"/>
              </a:rPr>
              <a:t> bij.</a:t>
            </a:r>
            <a:br>
              <a:rPr lang="nl-BE" sz="1600" b="0" i="0" u="none" strike="noStrike" cap="none">
                <a:solidFill>
                  <a:schemeClr val="accent4"/>
                </a:solidFill>
                <a:latin typeface="Libre Franklin"/>
                <a:ea typeface="Libre Franklin"/>
                <a:cs typeface="Libre Franklin"/>
                <a:sym typeface="Libre Franklin"/>
              </a:rPr>
            </a:br>
            <a:r>
              <a:rPr lang="nl-BE" sz="1600" b="0" i="0" u="none" strike="noStrike" cap="none">
                <a:solidFill>
                  <a:schemeClr val="accent4"/>
                </a:solidFill>
                <a:latin typeface="Libre Franklin"/>
                <a:ea typeface="Libre Franklin"/>
                <a:cs typeface="Libre Franklin"/>
                <a:sym typeface="Libre Franklin"/>
              </a:rPr>
              <a:t>Een </a:t>
            </a:r>
            <a:r>
              <a:rPr lang="nl-BE" sz="1600" b="1" i="0" u="none" strike="noStrike" cap="none">
                <a:solidFill>
                  <a:schemeClr val="accent4"/>
                </a:solidFill>
                <a:latin typeface="Libre Franklin"/>
                <a:ea typeface="Libre Franklin"/>
                <a:cs typeface="Libre Franklin"/>
                <a:sym typeface="Libre Franklin"/>
              </a:rPr>
              <a:t>warme maaltijd</a:t>
            </a:r>
            <a:r>
              <a:rPr lang="nl-BE" sz="1600" b="0" i="0" u="none" strike="noStrike" cap="none">
                <a:solidFill>
                  <a:schemeClr val="accent4"/>
                </a:solidFill>
                <a:latin typeface="Libre Franklin"/>
                <a:ea typeface="Libre Franklin"/>
                <a:cs typeface="Libre Franklin"/>
                <a:sym typeface="Libre Franklin"/>
              </a:rPr>
              <a:t> op school kan ook.</a:t>
            </a:r>
            <a:endParaRPr sz="1400" b="0" i="0" u="none" strike="noStrike" cap="none">
              <a:solidFill>
                <a:srgbClr val="000000"/>
              </a:solidFill>
              <a:latin typeface="Arial"/>
              <a:ea typeface="Arial"/>
              <a:cs typeface="Arial"/>
              <a:sym typeface="Arial"/>
            </a:endParaRPr>
          </a:p>
        </p:txBody>
      </p:sp>
      <p:pic>
        <p:nvPicPr>
          <p:cNvPr id="728" name="Google Shape;728;p48"/>
          <p:cNvPicPr preferRelativeResize="0"/>
          <p:nvPr/>
        </p:nvPicPr>
        <p:blipFill rotWithShape="1">
          <a:blip r:embed="rId3">
            <a:alphaModFix/>
          </a:blip>
          <a:srcRect/>
          <a:stretch/>
        </p:blipFill>
        <p:spPr>
          <a:xfrm>
            <a:off x="4784814" y="2941601"/>
            <a:ext cx="1588875" cy="1059925"/>
          </a:xfrm>
          <a:prstGeom prst="rect">
            <a:avLst/>
          </a:prstGeom>
          <a:noFill/>
          <a:ln>
            <a:noFill/>
          </a:ln>
        </p:spPr>
      </p:pic>
      <p:sp>
        <p:nvSpPr>
          <p:cNvPr id="729" name="Google Shape;729;p48"/>
          <p:cNvSpPr txBox="1"/>
          <p:nvPr/>
        </p:nvSpPr>
        <p:spPr>
          <a:xfrm>
            <a:off x="6903020" y="2890050"/>
            <a:ext cx="3830100" cy="13233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Om 15u eten we een lekkere gezonde </a:t>
            </a:r>
            <a:r>
              <a:rPr lang="nl-BE" sz="1600" b="1" i="0" u="none" strike="noStrike" cap="none">
                <a:solidFill>
                  <a:schemeClr val="accent4"/>
                </a:solidFill>
                <a:latin typeface="Libre Franklin"/>
                <a:ea typeface="Libre Franklin"/>
                <a:cs typeface="Libre Franklin"/>
                <a:sym typeface="Libre Franklin"/>
              </a:rPr>
              <a:t>koek</a:t>
            </a:r>
            <a:r>
              <a:rPr lang="nl-BE" sz="1600" b="0" i="0" u="none" strike="noStrike" cap="none">
                <a:solidFill>
                  <a:schemeClr val="accent4"/>
                </a:solidFill>
                <a:latin typeface="Libre Franklin"/>
                <a:ea typeface="Libre Franklin"/>
                <a:cs typeface="Libre Franklin"/>
                <a:sym typeface="Libre Franklin"/>
              </a:rPr>
              <a:t>. Dit wil zeggen geen chocolade en </a:t>
            </a:r>
            <a:r>
              <a:rPr lang="nl-BE" sz="1600">
                <a:solidFill>
                  <a:schemeClr val="accent4"/>
                </a:solidFill>
                <a:latin typeface="Libre Franklin"/>
                <a:ea typeface="Libre Franklin"/>
                <a:cs typeface="Libre Franklin"/>
                <a:sym typeface="Libre Franklin"/>
              </a:rPr>
              <a:t>het</a:t>
            </a:r>
            <a:r>
              <a:rPr lang="nl-BE" sz="1600" b="0" i="0" u="none" strike="noStrike" cap="none">
                <a:solidFill>
                  <a:schemeClr val="accent4"/>
                </a:solidFill>
                <a:latin typeface="Libre Franklin"/>
                <a:ea typeface="Libre Franklin"/>
                <a:cs typeface="Libre Franklin"/>
                <a:sym typeface="Libre Franklin"/>
              </a:rPr>
              <a:t> koekje zit in een </a:t>
            </a:r>
            <a:r>
              <a:rPr lang="nl-BE" sz="1600" b="0" i="0" u="sng" strike="noStrike" cap="none">
                <a:solidFill>
                  <a:schemeClr val="accent4"/>
                </a:solidFill>
                <a:latin typeface="Libre Franklin"/>
                <a:ea typeface="Libre Franklin"/>
                <a:cs typeface="Libre Franklin"/>
                <a:sym typeface="Libre Franklin"/>
              </a:rPr>
              <a:t>doosje</a:t>
            </a:r>
            <a:r>
              <a:rPr lang="nl-BE" sz="1600" b="0" i="0" u="none" strike="noStrike" cap="none">
                <a:solidFill>
                  <a:schemeClr val="accent4"/>
                </a:solidFill>
                <a:latin typeface="Libre Franklin"/>
                <a:ea typeface="Libre Franklin"/>
                <a:cs typeface="Libre Franklin"/>
                <a:sym typeface="Libre Franklin"/>
              </a:rPr>
              <a:t> zonder een papiertje. Zo zorgen wij op onze school voor minder afval.</a:t>
            </a:r>
            <a:endParaRPr sz="1400" b="0" i="0" u="none" strike="noStrike" cap="none">
              <a:solidFill>
                <a:srgbClr val="000000"/>
              </a:solidFill>
              <a:latin typeface="Arial"/>
              <a:ea typeface="Arial"/>
              <a:cs typeface="Arial"/>
              <a:sym typeface="Arial"/>
            </a:endParaRPr>
          </a:p>
        </p:txBody>
      </p:sp>
      <p:pic>
        <p:nvPicPr>
          <p:cNvPr id="730" name="Google Shape;730;p48"/>
          <p:cNvPicPr preferRelativeResize="0"/>
          <p:nvPr/>
        </p:nvPicPr>
        <p:blipFill rotWithShape="1">
          <a:blip r:embed="rId4">
            <a:alphaModFix/>
          </a:blip>
          <a:srcRect l="22896" r="14167"/>
          <a:stretch/>
        </p:blipFill>
        <p:spPr>
          <a:xfrm>
            <a:off x="10918270" y="2705400"/>
            <a:ext cx="1133204" cy="1200299"/>
          </a:xfrm>
          <a:prstGeom prst="rect">
            <a:avLst/>
          </a:prstGeom>
          <a:noFill/>
          <a:ln>
            <a:noFill/>
          </a:ln>
        </p:spPr>
      </p:pic>
      <p:pic>
        <p:nvPicPr>
          <p:cNvPr id="731" name="Google Shape;731;p48"/>
          <p:cNvPicPr preferRelativeResize="0"/>
          <p:nvPr/>
        </p:nvPicPr>
        <p:blipFill rotWithShape="1">
          <a:blip r:embed="rId5">
            <a:alphaModFix/>
          </a:blip>
          <a:srcRect l="4670" t="14570" r="4346" b="11184"/>
          <a:stretch/>
        </p:blipFill>
        <p:spPr>
          <a:xfrm>
            <a:off x="7664265" y="4358468"/>
            <a:ext cx="2056759" cy="2371764"/>
          </a:xfrm>
          <a:prstGeom prst="rect">
            <a:avLst/>
          </a:prstGeom>
          <a:noFill/>
          <a:ln>
            <a:noFill/>
          </a:ln>
        </p:spPr>
      </p:pic>
      <p:sp>
        <p:nvSpPr>
          <p:cNvPr id="732" name="Google Shape;732;p48"/>
          <p:cNvSpPr txBox="1"/>
          <p:nvPr/>
        </p:nvSpPr>
        <p:spPr>
          <a:xfrm rot="164223">
            <a:off x="7712383" y="4547154"/>
            <a:ext cx="1864956" cy="64629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nl-BE" sz="1800" b="1" i="0" u="none" strike="noStrike" cap="none">
                <a:solidFill>
                  <a:schemeClr val="dk1"/>
                </a:solidFill>
                <a:latin typeface="Libre Franklin"/>
                <a:ea typeface="Libre Franklin"/>
                <a:cs typeface="Libre Franklin"/>
                <a:sym typeface="Libre Franklin"/>
              </a:rPr>
              <a:t>Geen</a:t>
            </a:r>
            <a:r>
              <a:rPr lang="nl-BE" sz="1800" b="0" i="0" u="none" strike="noStrike" cap="none">
                <a:solidFill>
                  <a:schemeClr val="dk1"/>
                </a:solidFill>
                <a:latin typeface="Libre Franklin"/>
                <a:ea typeface="Libre Franklin"/>
                <a:cs typeface="Libre Franklin"/>
                <a:sym typeface="Libre Franklin"/>
              </a:rPr>
              <a:t> snoep op school!</a:t>
            </a:r>
            <a:endParaRPr sz="1400" b="0" i="0" u="none" strike="noStrike" cap="none">
              <a:solidFill>
                <a:srgbClr val="000000"/>
              </a:solidFill>
              <a:latin typeface="Arial"/>
              <a:ea typeface="Arial"/>
              <a:cs typeface="Arial"/>
              <a:sym typeface="Arial"/>
            </a:endParaRPr>
          </a:p>
        </p:txBody>
      </p:sp>
      <p:pic>
        <p:nvPicPr>
          <p:cNvPr id="733" name="Google Shape;733;p48"/>
          <p:cNvPicPr preferRelativeResize="0"/>
          <p:nvPr/>
        </p:nvPicPr>
        <p:blipFill rotWithShape="1">
          <a:blip r:embed="rId6">
            <a:alphaModFix/>
          </a:blip>
          <a:srcRect/>
          <a:stretch/>
        </p:blipFill>
        <p:spPr>
          <a:xfrm>
            <a:off x="5285963" y="4534847"/>
            <a:ext cx="586605" cy="1636700"/>
          </a:xfrm>
          <a:prstGeom prst="rect">
            <a:avLst/>
          </a:prstGeom>
          <a:noFill/>
          <a:ln>
            <a:noFill/>
          </a:ln>
        </p:spPr>
      </p:pic>
      <p:sp>
        <p:nvSpPr>
          <p:cNvPr id="734" name="Google Shape;734;p48"/>
          <p:cNvSpPr txBox="1"/>
          <p:nvPr/>
        </p:nvSpPr>
        <p:spPr>
          <a:xfrm>
            <a:off x="218350" y="4753050"/>
            <a:ext cx="4662000" cy="1200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rgbClr val="434343"/>
                </a:solidFill>
                <a:latin typeface="Libre Franklin"/>
                <a:ea typeface="Libre Franklin"/>
                <a:cs typeface="Libre Franklin"/>
                <a:sym typeface="Libre Franklin"/>
              </a:rPr>
              <a:t>Bij </a:t>
            </a:r>
            <a:r>
              <a:rPr lang="nl-BE" sz="1600">
                <a:solidFill>
                  <a:srgbClr val="434343"/>
                </a:solidFill>
                <a:latin typeface="Libre Franklin"/>
                <a:ea typeface="Libre Franklin"/>
                <a:cs typeface="Libre Franklin"/>
                <a:sym typeface="Libre Franklin"/>
              </a:rPr>
              <a:t>de eetmomentjes</a:t>
            </a:r>
            <a:r>
              <a:rPr lang="nl-BE" sz="1600" b="0" i="0" u="none" strike="noStrike" cap="none">
                <a:solidFill>
                  <a:srgbClr val="434343"/>
                </a:solidFill>
                <a:latin typeface="Libre Franklin"/>
                <a:ea typeface="Libre Franklin"/>
                <a:cs typeface="Libre Franklin"/>
                <a:sym typeface="Libre Franklin"/>
              </a:rPr>
              <a:t> hebben we steeds een </a:t>
            </a:r>
            <a:r>
              <a:rPr lang="nl-BE" sz="1600" b="1" i="0" u="none" strike="noStrike" cap="none">
                <a:solidFill>
                  <a:srgbClr val="434343"/>
                </a:solidFill>
                <a:latin typeface="Libre Franklin"/>
                <a:ea typeface="Libre Franklin"/>
                <a:cs typeface="Libre Franklin"/>
                <a:sym typeface="Libre Franklin"/>
              </a:rPr>
              <a:t>flesje  water</a:t>
            </a:r>
            <a:r>
              <a:rPr lang="nl-BE" sz="1600" b="0" i="0" u="none" strike="noStrike" cap="none">
                <a:solidFill>
                  <a:srgbClr val="434343"/>
                </a:solidFill>
                <a:latin typeface="Libre Franklin"/>
                <a:ea typeface="Libre Franklin"/>
                <a:cs typeface="Libre Franklin"/>
                <a:sym typeface="Libre Franklin"/>
              </a:rPr>
              <a:t> bij. Zorg ervoor dat de fles een niet al te grote opening heeft. Zo vermijden we het morsen en kan </a:t>
            </a:r>
            <a:r>
              <a:rPr lang="nl-BE" sz="1600">
                <a:solidFill>
                  <a:srgbClr val="434343"/>
                </a:solidFill>
                <a:latin typeface="Libre Franklin"/>
                <a:ea typeface="Libre Franklin"/>
                <a:cs typeface="Libre Franklin"/>
                <a:sym typeface="Libre Franklin"/>
              </a:rPr>
              <a:t>uw kleuter </a:t>
            </a:r>
            <a:r>
              <a:rPr lang="nl-BE" sz="1600" b="0" i="0" u="none" strike="noStrike" cap="none">
                <a:solidFill>
                  <a:srgbClr val="434343"/>
                </a:solidFill>
                <a:latin typeface="Libre Franklin"/>
                <a:ea typeface="Libre Franklin"/>
                <a:cs typeface="Libre Franklin"/>
                <a:sym typeface="Libre Franklin"/>
              </a:rPr>
              <a:t>gemakkelijk drinken.</a:t>
            </a:r>
            <a:endParaRPr sz="1600" b="0" i="0" u="none" strike="noStrike" cap="none">
              <a:solidFill>
                <a:srgbClr val="434343"/>
              </a:solidFill>
              <a:latin typeface="Libre Franklin"/>
              <a:ea typeface="Libre Franklin"/>
              <a:cs typeface="Libre Franklin"/>
              <a:sym typeface="Libre Franklin"/>
            </a:endParaRPr>
          </a:p>
        </p:txBody>
      </p:sp>
      <p:pic>
        <p:nvPicPr>
          <p:cNvPr id="735" name="Google Shape;735;p48"/>
          <p:cNvPicPr preferRelativeResize="0"/>
          <p:nvPr/>
        </p:nvPicPr>
        <p:blipFill rotWithShape="1">
          <a:blip r:embed="rId7">
            <a:alphaModFix/>
          </a:blip>
          <a:srcRect/>
          <a:stretch/>
        </p:blipFill>
        <p:spPr>
          <a:xfrm>
            <a:off x="10837600" y="1428350"/>
            <a:ext cx="1294551" cy="970902"/>
          </a:xfrm>
          <a:prstGeom prst="rect">
            <a:avLst/>
          </a:prstGeom>
          <a:noFill/>
          <a:ln>
            <a:noFill/>
          </a:ln>
        </p:spPr>
      </p:pic>
      <p:pic>
        <p:nvPicPr>
          <p:cNvPr id="736" name="Google Shape;736;p48"/>
          <p:cNvPicPr preferRelativeResize="0"/>
          <p:nvPr/>
        </p:nvPicPr>
        <p:blipFill rotWithShape="1">
          <a:blip r:embed="rId8">
            <a:alphaModFix/>
          </a:blip>
          <a:srcRect/>
          <a:stretch/>
        </p:blipFill>
        <p:spPr>
          <a:xfrm>
            <a:off x="4784800" y="1358527"/>
            <a:ext cx="1294550" cy="1359700"/>
          </a:xfrm>
          <a:prstGeom prst="rect">
            <a:avLst/>
          </a:prstGeom>
          <a:noFill/>
          <a:ln>
            <a:noFill/>
          </a:ln>
        </p:spPr>
      </p:pic>
      <p:sp>
        <p:nvSpPr>
          <p:cNvPr id="737" name="Google Shape;737;p48"/>
          <p:cNvSpPr txBox="1"/>
          <p:nvPr/>
        </p:nvSpPr>
        <p:spPr>
          <a:xfrm>
            <a:off x="190300" y="1152063"/>
            <a:ext cx="4594500" cy="1636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Geef </a:t>
            </a:r>
            <a:r>
              <a:rPr lang="nl-BE" sz="1600">
                <a:solidFill>
                  <a:schemeClr val="accent4"/>
                </a:solidFill>
                <a:latin typeface="Libre Franklin"/>
                <a:ea typeface="Libre Franklin"/>
                <a:cs typeface="Libre Franklin"/>
                <a:sym typeface="Libre Franklin"/>
              </a:rPr>
              <a:t>uw</a:t>
            </a:r>
            <a:r>
              <a:rPr lang="nl-BE" sz="1600" b="0" i="0" u="none" strike="noStrike" cap="none">
                <a:solidFill>
                  <a:schemeClr val="accent4"/>
                </a:solidFill>
                <a:latin typeface="Libre Franklin"/>
                <a:ea typeface="Libre Franklin"/>
                <a:cs typeface="Libre Franklin"/>
                <a:sym typeface="Libre Franklin"/>
              </a:rPr>
              <a:t> kleuter een boekentasje mee met een </a:t>
            </a:r>
            <a:r>
              <a:rPr lang="nl-BE" sz="1600" b="1" i="0" u="none" strike="noStrike" cap="none">
                <a:solidFill>
                  <a:schemeClr val="accent4"/>
                </a:solidFill>
                <a:latin typeface="Libre Franklin"/>
                <a:ea typeface="Libre Franklin"/>
                <a:cs typeface="Libre Franklin"/>
                <a:sym typeface="Libre Franklin"/>
              </a:rPr>
              <a:t>eenvoudige sluiting</a:t>
            </a:r>
            <a:r>
              <a:rPr lang="nl-BE" sz="1600" b="0" i="0" u="none" strike="noStrike" cap="none">
                <a:solidFill>
                  <a:schemeClr val="accent4"/>
                </a:solidFill>
                <a:latin typeface="Libre Franklin"/>
                <a:ea typeface="Libre Franklin"/>
                <a:cs typeface="Libre Franklin"/>
                <a:sym typeface="Libre Franklin"/>
              </a:rPr>
              <a:t>,</a:t>
            </a:r>
            <a:r>
              <a:rPr lang="nl-BE" sz="1600">
                <a:solidFill>
                  <a:schemeClr val="accent4"/>
                </a:solidFill>
                <a:latin typeface="Libre Franklin"/>
                <a:ea typeface="Libre Franklin"/>
                <a:cs typeface="Libre Franklin"/>
                <a:sym typeface="Libre Franklin"/>
              </a:rPr>
              <a:t> zodat uw kleuter</a:t>
            </a:r>
            <a:r>
              <a:rPr lang="nl-BE" sz="1600" b="0" i="0" u="none" strike="noStrike" cap="none">
                <a:solidFill>
                  <a:schemeClr val="accent4"/>
                </a:solidFill>
                <a:latin typeface="Libre Franklin"/>
                <a:ea typeface="Libre Franklin"/>
                <a:cs typeface="Libre Franklin"/>
                <a:sym typeface="Libre Franklin"/>
              </a:rPr>
              <a:t> het zelf kan open maken. In dit tasje zit best een </a:t>
            </a:r>
            <a:r>
              <a:rPr lang="nl-BE" sz="1600" b="1" i="0" u="none" strike="noStrike" cap="none">
                <a:solidFill>
                  <a:schemeClr val="accent4"/>
                </a:solidFill>
                <a:latin typeface="Libre Franklin"/>
                <a:ea typeface="Libre Franklin"/>
                <a:cs typeface="Libre Franklin"/>
                <a:sym typeface="Libre Franklin"/>
              </a:rPr>
              <a:t>zakdoekje</a:t>
            </a:r>
            <a:r>
              <a:rPr lang="nl-BE" sz="1600" b="0" i="0" u="none" strike="noStrike" cap="none">
                <a:solidFill>
                  <a:schemeClr val="accent4"/>
                </a:solidFill>
                <a:latin typeface="Libre Franklin"/>
                <a:ea typeface="Libre Franklin"/>
                <a:cs typeface="Libre Franklin"/>
                <a:sym typeface="Libre Franklin"/>
              </a:rPr>
              <a:t>.</a:t>
            </a: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Lievelingsknuffel en/of fopspeen mogen ook mee. Bij de moeilijke momenten z</a:t>
            </a:r>
            <a:r>
              <a:rPr lang="nl-BE" sz="1600">
                <a:solidFill>
                  <a:schemeClr val="accent4"/>
                </a:solidFill>
                <a:latin typeface="Libre Franklin"/>
                <a:ea typeface="Libre Franklin"/>
                <a:cs typeface="Libre Franklin"/>
                <a:sym typeface="Libre Franklin"/>
              </a:rPr>
              <a:t>ullen</a:t>
            </a:r>
            <a:r>
              <a:rPr lang="nl-BE" sz="1600" b="0" i="0" u="none" strike="noStrike" cap="none">
                <a:solidFill>
                  <a:schemeClr val="accent4"/>
                </a:solidFill>
                <a:latin typeface="Libre Franklin"/>
                <a:ea typeface="Libre Franklin"/>
                <a:cs typeface="Libre Franklin"/>
                <a:sym typeface="Libre Franklin"/>
              </a:rPr>
              <a:t> die zeker van pas komen.  Later </a:t>
            </a:r>
            <a:r>
              <a:rPr lang="nl-BE" sz="1600">
                <a:solidFill>
                  <a:schemeClr val="accent4"/>
                </a:solidFill>
                <a:latin typeface="Libre Franklin"/>
                <a:ea typeface="Libre Franklin"/>
                <a:cs typeface="Libre Franklin"/>
                <a:sym typeface="Libre Franklin"/>
              </a:rPr>
              <a:t>kunnen die </a:t>
            </a:r>
            <a:r>
              <a:rPr lang="nl-BE" sz="1600" b="0" i="0" u="none" strike="noStrike" cap="none">
                <a:solidFill>
                  <a:schemeClr val="accent4"/>
                </a:solidFill>
                <a:latin typeface="Libre Franklin"/>
                <a:ea typeface="Libre Franklin"/>
                <a:cs typeface="Libre Franklin"/>
                <a:sym typeface="Libre Franklin"/>
              </a:rPr>
              <a:t>thuis blijven  als deze "troost" niet meer nodig is.</a:t>
            </a:r>
            <a:endParaRPr sz="1600" b="0" i="0" u="none" strike="noStrike" cap="none">
              <a:solidFill>
                <a:srgbClr val="000000"/>
              </a:solidFill>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49"/>
          <p:cNvSpPr txBox="1">
            <a:spLocks noGrp="1"/>
          </p:cNvSpPr>
          <p:nvPr>
            <p:ph type="sldNum" idx="12"/>
          </p:nvPr>
        </p:nvSpPr>
        <p:spPr>
          <a:xfrm>
            <a:off x="11163743" y="5945824"/>
            <a:ext cx="642300" cy="365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600"/>
              <a:buNone/>
            </a:pPr>
            <a:fld id="{00000000-1234-1234-1234-123412341234}" type="slidenum">
              <a:rPr lang="nl-BE"/>
              <a:t>9</a:t>
            </a:fld>
            <a:endParaRPr/>
          </a:p>
        </p:txBody>
      </p:sp>
      <p:pic>
        <p:nvPicPr>
          <p:cNvPr id="743" name="Google Shape;743;p49" descr="Afbeeldingsresultaat voor reservekledij"/>
          <p:cNvPicPr preferRelativeResize="0">
            <a:picLocks noGrp="1"/>
          </p:cNvPicPr>
          <p:nvPr>
            <p:ph type="media" idx="2"/>
          </p:nvPr>
        </p:nvPicPr>
        <p:blipFill rotWithShape="1">
          <a:blip r:embed="rId3">
            <a:alphaModFix/>
          </a:blip>
          <a:srcRect/>
          <a:stretch/>
        </p:blipFill>
        <p:spPr>
          <a:xfrm>
            <a:off x="216961" y="611000"/>
            <a:ext cx="1585500" cy="1585500"/>
          </a:xfrm>
          <a:prstGeom prst="rect">
            <a:avLst/>
          </a:prstGeom>
          <a:noFill/>
          <a:ln>
            <a:noFill/>
          </a:ln>
        </p:spPr>
      </p:pic>
      <p:sp>
        <p:nvSpPr>
          <p:cNvPr id="744" name="Google Shape;744;p49"/>
          <p:cNvSpPr txBox="1"/>
          <p:nvPr/>
        </p:nvSpPr>
        <p:spPr>
          <a:xfrm>
            <a:off x="2118600" y="391081"/>
            <a:ext cx="3541800" cy="1528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Een ongelukje is snel gebeurd. </a:t>
            </a:r>
            <a:r>
              <a:rPr lang="nl-BE" sz="1600" b="1" i="0" u="none" strike="noStrike" cap="none">
                <a:solidFill>
                  <a:schemeClr val="accent4"/>
                </a:solidFill>
                <a:latin typeface="Libre Franklin"/>
                <a:ea typeface="Libre Franklin"/>
                <a:cs typeface="Libre Franklin"/>
                <a:sym typeface="Libre Franklin"/>
              </a:rPr>
              <a:t>Reserve kledij</a:t>
            </a:r>
            <a:r>
              <a:rPr lang="nl-BE" sz="1600" b="0" i="0" u="none" strike="noStrike" cap="none">
                <a:solidFill>
                  <a:schemeClr val="accent4"/>
                </a:solidFill>
                <a:latin typeface="Libre Franklin"/>
                <a:ea typeface="Libre Franklin"/>
                <a:cs typeface="Libre Franklin"/>
                <a:sym typeface="Libre Franklin"/>
              </a:rPr>
              <a:t> is aanwezig op school.  Maar er mag ook zeker iets  in de boekentas.</a:t>
            </a:r>
            <a:endParaRPr sz="1400" b="0" i="0" u="none" strike="noStrike" cap="none">
              <a:solidFill>
                <a:schemeClr val="accent4"/>
              </a:solidFill>
              <a:latin typeface="Arial"/>
              <a:ea typeface="Arial"/>
              <a:cs typeface="Arial"/>
              <a:sym typeface="Arial"/>
            </a:endParaRPr>
          </a:p>
        </p:txBody>
      </p:sp>
      <p:pic>
        <p:nvPicPr>
          <p:cNvPr id="745" name="Google Shape;745;p49" descr="Afbeeldingsresultaat voor naamtekenen"/>
          <p:cNvPicPr preferRelativeResize="0"/>
          <p:nvPr/>
        </p:nvPicPr>
        <p:blipFill rotWithShape="1">
          <a:blip r:embed="rId4">
            <a:alphaModFix/>
          </a:blip>
          <a:srcRect/>
          <a:stretch/>
        </p:blipFill>
        <p:spPr>
          <a:xfrm>
            <a:off x="8457098" y="1773888"/>
            <a:ext cx="1406260" cy="1406260"/>
          </a:xfrm>
          <a:prstGeom prst="rect">
            <a:avLst/>
          </a:prstGeom>
          <a:noFill/>
          <a:ln>
            <a:noFill/>
          </a:ln>
        </p:spPr>
      </p:pic>
      <p:pic>
        <p:nvPicPr>
          <p:cNvPr id="746" name="Google Shape;746;p49"/>
          <p:cNvPicPr preferRelativeResize="0"/>
          <p:nvPr/>
        </p:nvPicPr>
        <p:blipFill rotWithShape="1">
          <a:blip r:embed="rId5">
            <a:alphaModFix/>
          </a:blip>
          <a:srcRect/>
          <a:stretch/>
        </p:blipFill>
        <p:spPr>
          <a:xfrm>
            <a:off x="235500" y="2739150"/>
            <a:ext cx="1723203" cy="1055699"/>
          </a:xfrm>
          <a:prstGeom prst="rect">
            <a:avLst/>
          </a:prstGeom>
          <a:noFill/>
          <a:ln>
            <a:noFill/>
          </a:ln>
        </p:spPr>
      </p:pic>
      <p:sp>
        <p:nvSpPr>
          <p:cNvPr id="747" name="Google Shape;747;p49"/>
          <p:cNvSpPr txBox="1"/>
          <p:nvPr/>
        </p:nvSpPr>
        <p:spPr>
          <a:xfrm>
            <a:off x="2182853" y="2225532"/>
            <a:ext cx="3104100" cy="1232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Graag 1 doos</a:t>
            </a:r>
            <a:r>
              <a:rPr lang="nl-BE" sz="1600" b="1" i="0" u="none" strike="noStrike" cap="none">
                <a:solidFill>
                  <a:schemeClr val="accent4"/>
                </a:solidFill>
                <a:latin typeface="Libre Franklin"/>
                <a:ea typeface="Libre Franklin"/>
                <a:cs typeface="Libre Franklin"/>
                <a:sym typeface="Libre Franklin"/>
              </a:rPr>
              <a:t> papieren zakdoekjes</a:t>
            </a:r>
            <a:r>
              <a:rPr lang="nl-BE" sz="1600" b="0" i="0" u="none" strike="noStrike" cap="none">
                <a:solidFill>
                  <a:schemeClr val="accent4"/>
                </a:solidFill>
                <a:latin typeface="Libre Franklin"/>
                <a:ea typeface="Libre Franklin"/>
                <a:cs typeface="Libre Franklin"/>
                <a:sym typeface="Libre Franklin"/>
              </a:rPr>
              <a:t>  en </a:t>
            </a:r>
            <a:r>
              <a:rPr lang="nl-BE" sz="1600">
                <a:solidFill>
                  <a:schemeClr val="accent4"/>
                </a:solidFill>
                <a:latin typeface="Libre Franklin"/>
                <a:ea typeface="Libre Franklin"/>
                <a:cs typeface="Libre Franklin"/>
                <a:sym typeface="Libre Franklin"/>
              </a:rPr>
              <a:t>1</a:t>
            </a:r>
            <a:r>
              <a:rPr lang="nl-BE" sz="1600" b="0" i="0" u="none" strike="noStrike" cap="none">
                <a:solidFill>
                  <a:schemeClr val="accent4"/>
                </a:solidFill>
                <a:latin typeface="Libre Franklin"/>
                <a:ea typeface="Libre Franklin"/>
                <a:cs typeface="Libre Franklin"/>
                <a:sym typeface="Libre Franklin"/>
              </a:rPr>
              <a:t> </a:t>
            </a:r>
            <a:r>
              <a:rPr lang="nl-BE" sz="1600">
                <a:solidFill>
                  <a:schemeClr val="accent4"/>
                </a:solidFill>
                <a:latin typeface="Libre Franklin"/>
                <a:ea typeface="Libre Franklin"/>
                <a:cs typeface="Libre Franklin"/>
                <a:sym typeface="Libre Franklin"/>
              </a:rPr>
              <a:t>pak vochtige </a:t>
            </a:r>
            <a:r>
              <a:rPr lang="nl-BE" sz="1600" b="1" i="0" u="none" strike="noStrike" cap="none">
                <a:solidFill>
                  <a:schemeClr val="accent4"/>
                </a:solidFill>
                <a:latin typeface="Libre Franklin"/>
                <a:ea typeface="Libre Franklin"/>
                <a:cs typeface="Libre Franklin"/>
                <a:sym typeface="Libre Franklin"/>
              </a:rPr>
              <a:t>doekjes</a:t>
            </a:r>
            <a:r>
              <a:rPr lang="nl-BE" sz="1600" b="0" i="0" u="none" strike="noStrike" cap="none">
                <a:solidFill>
                  <a:schemeClr val="accent4"/>
                </a:solidFill>
                <a:latin typeface="Libre Franklin"/>
                <a:ea typeface="Libre Franklin"/>
                <a:cs typeface="Libre Franklin"/>
                <a:sym typeface="Libre Franklin"/>
              </a:rPr>
              <a:t> voor doorheen het jaar. Dank!</a:t>
            </a:r>
            <a:endParaRPr sz="1400" b="0" i="0" u="none" strike="noStrike" cap="none">
              <a:solidFill>
                <a:schemeClr val="accent4"/>
              </a:solidFill>
              <a:latin typeface="Arial"/>
              <a:ea typeface="Arial"/>
              <a:cs typeface="Arial"/>
              <a:sym typeface="Arial"/>
            </a:endParaRPr>
          </a:p>
        </p:txBody>
      </p:sp>
      <p:sp>
        <p:nvSpPr>
          <p:cNvPr id="748" name="Google Shape;748;p49"/>
          <p:cNvSpPr txBox="1"/>
          <p:nvPr/>
        </p:nvSpPr>
        <p:spPr>
          <a:xfrm>
            <a:off x="2118600" y="4137100"/>
            <a:ext cx="2666100" cy="1055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r>
              <a:rPr lang="nl-BE" sz="1600" b="0" i="0" u="none" strike="noStrike" cap="none">
                <a:solidFill>
                  <a:schemeClr val="accent4"/>
                </a:solidFill>
                <a:latin typeface="Libre Franklin"/>
                <a:ea typeface="Libre Franklin"/>
                <a:cs typeface="Libre Franklin"/>
                <a:sym typeface="Libre Franklin"/>
              </a:rPr>
              <a:t>Wanneer ik nog niet helemaal zindelijk ben, breng ik </a:t>
            </a:r>
            <a:r>
              <a:rPr lang="nl-BE" sz="1600" b="1" i="0" u="none" strike="noStrike" cap="none">
                <a:solidFill>
                  <a:schemeClr val="accent4"/>
                </a:solidFill>
                <a:latin typeface="Libre Franklin"/>
                <a:ea typeface="Libre Franklin"/>
                <a:cs typeface="Libre Franklin"/>
                <a:sym typeface="Libre Franklin"/>
              </a:rPr>
              <a:t>luiertjes </a:t>
            </a:r>
            <a:r>
              <a:rPr lang="nl-BE" sz="1600" b="0" i="0" u="none" strike="noStrike" cap="none">
                <a:solidFill>
                  <a:schemeClr val="accent4"/>
                </a:solidFill>
                <a:latin typeface="Libre Franklin"/>
                <a:ea typeface="Libre Franklin"/>
                <a:cs typeface="Libre Franklin"/>
                <a:sym typeface="Libre Franklin"/>
              </a:rPr>
              <a:t>en een </a:t>
            </a:r>
            <a:r>
              <a:rPr lang="nl-BE" sz="1600" b="1" i="0" u="none" strike="noStrike" cap="none">
                <a:solidFill>
                  <a:schemeClr val="accent4"/>
                </a:solidFill>
                <a:latin typeface="Libre Franklin"/>
                <a:ea typeface="Libre Franklin"/>
                <a:cs typeface="Libre Franklin"/>
                <a:sym typeface="Libre Franklin"/>
              </a:rPr>
              <a:t>pakje</a:t>
            </a:r>
            <a:r>
              <a:rPr lang="nl-BE" sz="1600" b="1">
                <a:solidFill>
                  <a:schemeClr val="accent4"/>
                </a:solidFill>
                <a:latin typeface="Libre Franklin"/>
                <a:ea typeface="Libre Franklin"/>
                <a:cs typeface="Libre Franklin"/>
                <a:sym typeface="Libre Franklin"/>
              </a:rPr>
              <a:t> vochtige d</a:t>
            </a:r>
            <a:r>
              <a:rPr lang="nl-BE" sz="1600" b="1" i="0" u="none" strike="noStrike" cap="none">
                <a:solidFill>
                  <a:schemeClr val="accent4"/>
                </a:solidFill>
                <a:latin typeface="Libre Franklin"/>
                <a:ea typeface="Libre Franklin"/>
                <a:cs typeface="Libre Franklin"/>
                <a:sym typeface="Libre Franklin"/>
              </a:rPr>
              <a:t>oekjes</a:t>
            </a:r>
            <a:r>
              <a:rPr lang="nl-BE" sz="1600" b="0" i="0" u="none" strike="noStrike" cap="none">
                <a:solidFill>
                  <a:schemeClr val="accent4"/>
                </a:solidFill>
                <a:latin typeface="Libre Franklin"/>
                <a:ea typeface="Libre Franklin"/>
                <a:cs typeface="Libre Franklin"/>
                <a:sym typeface="Libre Franklin"/>
              </a:rPr>
              <a:t> mee naar de klas.</a:t>
            </a:r>
            <a:endParaRPr sz="1600" b="0" i="0" u="none" strike="noStrike" cap="none">
              <a:solidFill>
                <a:schemeClr val="accent4"/>
              </a:solidFill>
              <a:latin typeface="Libre Franklin"/>
              <a:ea typeface="Libre Franklin"/>
              <a:cs typeface="Libre Franklin"/>
              <a:sym typeface="Libre Franklin"/>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accent4"/>
              </a:solidFill>
              <a:latin typeface="Libre Franklin"/>
              <a:ea typeface="Libre Franklin"/>
              <a:cs typeface="Libre Franklin"/>
              <a:sym typeface="Libre Franklin"/>
            </a:endParaRPr>
          </a:p>
        </p:txBody>
      </p:sp>
      <p:pic>
        <p:nvPicPr>
          <p:cNvPr id="749" name="Google Shape;749;p49"/>
          <p:cNvPicPr preferRelativeResize="0"/>
          <p:nvPr/>
        </p:nvPicPr>
        <p:blipFill rotWithShape="1">
          <a:blip r:embed="rId6">
            <a:alphaModFix/>
          </a:blip>
          <a:srcRect/>
          <a:stretch/>
        </p:blipFill>
        <p:spPr>
          <a:xfrm>
            <a:off x="235500" y="4939255"/>
            <a:ext cx="1585500" cy="1189119"/>
          </a:xfrm>
          <a:prstGeom prst="rect">
            <a:avLst/>
          </a:prstGeom>
          <a:noFill/>
          <a:ln>
            <a:noFill/>
          </a:ln>
        </p:spPr>
      </p:pic>
      <p:sp>
        <p:nvSpPr>
          <p:cNvPr id="750" name="Google Shape;750;p49"/>
          <p:cNvSpPr txBox="1">
            <a:spLocks noGrp="1"/>
          </p:cNvSpPr>
          <p:nvPr>
            <p:ph type="body" idx="4294967295"/>
          </p:nvPr>
        </p:nvSpPr>
        <p:spPr>
          <a:xfrm>
            <a:off x="7498950" y="3267000"/>
            <a:ext cx="3664800" cy="2251800"/>
          </a:xfrm>
          <a:prstGeom prst="rect">
            <a:avLst/>
          </a:prstGeom>
          <a:gradFill>
            <a:gsLst>
              <a:gs pos="0">
                <a:schemeClr val="dk2"/>
              </a:gs>
              <a:gs pos="100000">
                <a:schemeClr val="dk1"/>
              </a:gs>
            </a:gsLst>
            <a:lin ang="10800025" scaled="0"/>
          </a:gradFill>
          <a:ln>
            <a:noFill/>
          </a:ln>
        </p:spPr>
        <p:txBody>
          <a:bodyPr spcFirstLastPara="1" wrap="square" lIns="144000" tIns="180000" rIns="108000" bIns="108000" anchor="ctr" anchorCtr="0">
            <a:noAutofit/>
          </a:bodyPr>
          <a:lstStyle/>
          <a:p>
            <a:pPr marL="0" lvl="0" indent="0" algn="ctr" rtl="0">
              <a:lnSpc>
                <a:spcPct val="100000"/>
              </a:lnSpc>
              <a:spcBef>
                <a:spcPts val="0"/>
              </a:spcBef>
              <a:spcAft>
                <a:spcPts val="0"/>
              </a:spcAft>
              <a:buClr>
                <a:srgbClr val="000000"/>
              </a:buClr>
              <a:buSzPts val="2800"/>
              <a:buNone/>
            </a:pPr>
            <a:r>
              <a:rPr lang="nl-BE" sz="2000">
                <a:solidFill>
                  <a:schemeClr val="lt1"/>
                </a:solidFill>
              </a:rPr>
              <a:t>TIP:</a:t>
            </a:r>
            <a:endParaRPr sz="2000">
              <a:solidFill>
                <a:schemeClr val="lt1"/>
              </a:solidFill>
            </a:endParaRPr>
          </a:p>
          <a:p>
            <a:pPr marL="0" lvl="0" indent="0" algn="ctr" rtl="0">
              <a:lnSpc>
                <a:spcPct val="100000"/>
              </a:lnSpc>
              <a:spcBef>
                <a:spcPts val="0"/>
              </a:spcBef>
              <a:spcAft>
                <a:spcPts val="0"/>
              </a:spcAft>
              <a:buClr>
                <a:srgbClr val="000000"/>
              </a:buClr>
              <a:buSzPts val="2800"/>
              <a:buFont typeface="Arial"/>
              <a:buNone/>
            </a:pPr>
            <a:r>
              <a:rPr lang="nl-BE" sz="2000">
                <a:solidFill>
                  <a:schemeClr val="lt1"/>
                </a:solidFill>
              </a:rPr>
              <a:t>Gelieve alles goed te </a:t>
            </a:r>
            <a:r>
              <a:rPr lang="nl-BE" sz="2000" b="1" u="sng">
                <a:solidFill>
                  <a:schemeClr val="lt1"/>
                </a:solidFill>
              </a:rPr>
              <a:t>naamtekenen</a:t>
            </a:r>
            <a:r>
              <a:rPr lang="nl-BE" sz="2000">
                <a:solidFill>
                  <a:schemeClr val="lt1"/>
                </a:solidFill>
              </a:rPr>
              <a:t>. Boekentas, drinkfles, jas, muts, sjaal, koekendoos, boterhamdoos…</a:t>
            </a:r>
            <a:endParaRPr sz="2000">
              <a:solidFill>
                <a:schemeClr val="lt1"/>
              </a:solidFill>
            </a:endParaRPr>
          </a:p>
        </p:txBody>
      </p:sp>
    </p:spTree>
  </p:cSld>
  <p:clrMapOvr>
    <a:masterClrMapping/>
  </p:clrMapOvr>
</p:sld>
</file>

<file path=ppt/theme/theme1.xml><?xml version="1.0" encoding="utf-8"?>
<a:theme xmlns:a="http://schemas.openxmlformats.org/drawingml/2006/main" name="Office-thema">
  <a:themeElements>
    <a:clrScheme name="Custom 22">
      <a:dk1>
        <a:srgbClr val="9D0F00"/>
      </a:dk1>
      <a:lt1>
        <a:srgbClr val="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Custom 22">
      <a:dk1>
        <a:srgbClr val="9D0F00"/>
      </a:dk1>
      <a:lt1>
        <a:srgbClr val="FFFFFF"/>
      </a:lt1>
      <a:dk2>
        <a:srgbClr val="D30F00"/>
      </a:dk2>
      <a:lt2>
        <a:srgbClr val="C07400"/>
      </a:lt2>
      <a:accent1>
        <a:srgbClr val="005CC9"/>
      </a:accent1>
      <a:accent2>
        <a:srgbClr val="008EDC"/>
      </a:accent2>
      <a:accent3>
        <a:srgbClr val="3DA800"/>
      </a:accent3>
      <a:accent4>
        <a:srgbClr val="4D4D4D"/>
      </a:accent4>
      <a:accent5>
        <a:srgbClr val="FFAA00"/>
      </a:accent5>
      <a:accent6>
        <a:srgbClr val="1F7100"/>
      </a:accent6>
      <a:hlink>
        <a:srgbClr val="D30F00"/>
      </a:hlink>
      <a:folHlink>
        <a:srgbClr val="D30F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2190</Words>
  <Application>Microsoft Office PowerPoint</Application>
  <PresentationFormat>Breedbeeld</PresentationFormat>
  <Paragraphs>206</Paragraphs>
  <Slides>16</Slides>
  <Notes>16</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16</vt:i4>
      </vt:variant>
    </vt:vector>
  </HeadingPairs>
  <TitlesOfParts>
    <vt:vector size="24" baseType="lpstr">
      <vt:lpstr>Comic Sans MS</vt:lpstr>
      <vt:lpstr>Caveat</vt:lpstr>
      <vt:lpstr>Libre Franklin</vt:lpstr>
      <vt:lpstr>Arial</vt:lpstr>
      <vt:lpstr>Verdana</vt:lpstr>
      <vt:lpstr>Calibri</vt:lpstr>
      <vt:lpstr>Office-thema</vt:lpstr>
      <vt:lpstr>Office-thema</vt:lpstr>
      <vt:lpstr>De eerste stapjes naar de kleuterklas</vt:lpstr>
      <vt:lpstr>Inleiding </vt:lpstr>
      <vt:lpstr>Welkom in ‘t klein schoolke</vt:lpstr>
      <vt:lpstr>Klasaanbod</vt:lpstr>
      <vt:lpstr>Wanneer mag uw kind voor het eerst naar school?</vt:lpstr>
      <vt:lpstr>Hoe kan u uw peuter voorbereiden op de eerste schooldag?</vt:lpstr>
      <vt:lpstr>De eerste schooldag</vt:lpstr>
      <vt:lpstr>Wat neemt uw peuter mee naar school? </vt:lpstr>
      <vt:lpstr>PowerPoint-presentatie</vt:lpstr>
      <vt:lpstr>Slaapruimte en toiletgebruik.</vt:lpstr>
      <vt:lpstr>Praktische tips en informatie </vt:lpstr>
      <vt:lpstr>Klasafspraken</vt:lpstr>
      <vt:lpstr>Tips</vt:lpstr>
      <vt:lpstr>Contact ouders en school</vt:lpstr>
      <vt:lpstr>U kan ons altijd bereiken via: </vt:lpstr>
      <vt:lpstr>Wij kijken er alvast naar uit om jou te mogen ontmoeten!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eerste stapjes naar de kleuterklas</dc:title>
  <dc:creator>Directie</dc:creator>
  <cp:lastModifiedBy>Directie</cp:lastModifiedBy>
  <cp:revision>1</cp:revision>
  <dcterms:modified xsi:type="dcterms:W3CDTF">2023-12-28T18:07:46Z</dcterms:modified>
</cp:coreProperties>
</file>